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5"/>
  </p:notesMasterIdLst>
  <p:sldIdLst>
    <p:sldId id="256" r:id="rId5"/>
    <p:sldId id="259" r:id="rId6"/>
    <p:sldId id="277" r:id="rId7"/>
    <p:sldId id="274" r:id="rId8"/>
    <p:sldId id="270" r:id="rId9"/>
    <p:sldId id="290" r:id="rId10"/>
    <p:sldId id="288" r:id="rId11"/>
    <p:sldId id="276" r:id="rId12"/>
    <p:sldId id="296" r:id="rId13"/>
    <p:sldId id="291" r:id="rId14"/>
    <p:sldId id="281" r:id="rId15"/>
    <p:sldId id="301" r:id="rId16"/>
    <p:sldId id="294" r:id="rId17"/>
    <p:sldId id="302" r:id="rId18"/>
    <p:sldId id="303" r:id="rId19"/>
    <p:sldId id="297" r:id="rId20"/>
    <p:sldId id="293" r:id="rId21"/>
    <p:sldId id="283" r:id="rId22"/>
    <p:sldId id="278" r:id="rId23"/>
    <p:sldId id="275" r:id="rId24"/>
    <p:sldId id="282" r:id="rId25"/>
    <p:sldId id="304" r:id="rId26"/>
    <p:sldId id="284" r:id="rId27"/>
    <p:sldId id="285" r:id="rId28"/>
    <p:sldId id="292" r:id="rId29"/>
    <p:sldId id="305" r:id="rId30"/>
    <p:sldId id="286" r:id="rId31"/>
    <p:sldId id="300" r:id="rId32"/>
    <p:sldId id="299" r:id="rId33"/>
    <p:sldId id="272"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D7F31"/>
    <a:srgbClr val="D18A4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D70D649-4899-44EA-BC9B-9CDB8F485866}" v="1" dt="2024-06-25T08:14:20.55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4712" autoAdjust="0"/>
  </p:normalViewPr>
  <p:slideViewPr>
    <p:cSldViewPr snapToGrid="0">
      <p:cViewPr varScale="1">
        <p:scale>
          <a:sx n="105" d="100"/>
          <a:sy n="105" d="100"/>
        </p:scale>
        <p:origin x="774"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40"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8" Type="http://schemas.openxmlformats.org/officeDocument/2006/relationships/slide" Target="slides/slide4.xml"/><Relationship Id="rId3" Type="http://schemas.openxmlformats.org/officeDocument/2006/relationships/customXml" Target="../customXml/item3.xml"/></Relationships>
</file>

<file path=ppt/diagrams/_rels/data1.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svg"/><Relationship Id="rId1" Type="http://schemas.openxmlformats.org/officeDocument/2006/relationships/image" Target="../media/image24.png"/><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svg"/></Relationships>
</file>

<file path=ppt/diagrams/_rels/drawing1.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svg"/><Relationship Id="rId1" Type="http://schemas.openxmlformats.org/officeDocument/2006/relationships/image" Target="../media/image24.png"/><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5F39F2A-BE57-40AE-BE4F-371D2266E6C4}"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1812B9D5-0134-4A76-8FAD-1C7CE72A668F}">
      <dgm:prSet phldr="0"/>
      <dgm:spPr/>
      <dgm:t>
        <a:bodyPr/>
        <a:lstStyle/>
        <a:p>
          <a:pPr>
            <a:lnSpc>
              <a:spcPct val="100000"/>
            </a:lnSpc>
          </a:pPr>
          <a:r>
            <a:rPr lang="en-GB" b="0" u="none" dirty="0">
              <a:latin typeface="Calibri Light" panose="020F0302020204030204"/>
            </a:rPr>
            <a:t>What happened at playtime?</a:t>
          </a:r>
          <a:endParaRPr lang="en-GB" b="1" u="sng" dirty="0"/>
        </a:p>
      </dgm:t>
    </dgm:pt>
    <dgm:pt modelId="{07238497-C92A-48EA-9A77-E5148DFC4F78}" type="parTrans" cxnId="{11780F35-FCFA-4C6E-BCA6-2163ED636E05}">
      <dgm:prSet/>
      <dgm:spPr/>
      <dgm:t>
        <a:bodyPr/>
        <a:lstStyle/>
        <a:p>
          <a:endParaRPr lang="en-US"/>
        </a:p>
      </dgm:t>
    </dgm:pt>
    <dgm:pt modelId="{3931675B-7586-4402-A51B-CCAE98E5E92D}" type="sibTrans" cxnId="{11780F35-FCFA-4C6E-BCA6-2163ED636E05}">
      <dgm:prSet/>
      <dgm:spPr/>
      <dgm:t>
        <a:bodyPr/>
        <a:lstStyle/>
        <a:p>
          <a:endParaRPr lang="en-US"/>
        </a:p>
      </dgm:t>
    </dgm:pt>
    <dgm:pt modelId="{B61C9927-5FDB-4B5E-9BD3-36224DDCCD24}">
      <dgm:prSet/>
      <dgm:spPr/>
      <dgm:t>
        <a:bodyPr/>
        <a:lstStyle/>
        <a:p>
          <a:pPr>
            <a:lnSpc>
              <a:spcPct val="100000"/>
            </a:lnSpc>
          </a:pPr>
          <a:r>
            <a:rPr lang="en-GB" dirty="0"/>
            <a:t>What did you do?</a:t>
          </a:r>
          <a:endParaRPr lang="en-US" dirty="0"/>
        </a:p>
      </dgm:t>
    </dgm:pt>
    <dgm:pt modelId="{AB934098-EDC6-4883-84C4-B31F6B21C933}" type="parTrans" cxnId="{C0C24D02-A08E-46D8-AEC2-A8FEE6FDB4CB}">
      <dgm:prSet/>
      <dgm:spPr/>
      <dgm:t>
        <a:bodyPr/>
        <a:lstStyle/>
        <a:p>
          <a:endParaRPr lang="en-US"/>
        </a:p>
      </dgm:t>
    </dgm:pt>
    <dgm:pt modelId="{8E59121C-32CD-4E16-A6C0-978F235FAEE1}" type="sibTrans" cxnId="{C0C24D02-A08E-46D8-AEC2-A8FEE6FDB4CB}">
      <dgm:prSet/>
      <dgm:spPr/>
      <dgm:t>
        <a:bodyPr/>
        <a:lstStyle/>
        <a:p>
          <a:endParaRPr lang="en-US"/>
        </a:p>
      </dgm:t>
    </dgm:pt>
    <dgm:pt modelId="{61AE836F-1EF6-49F9-81E1-9ED23DD1CDEC}">
      <dgm:prSet/>
      <dgm:spPr/>
      <dgm:t>
        <a:bodyPr/>
        <a:lstStyle/>
        <a:p>
          <a:pPr>
            <a:lnSpc>
              <a:spcPct val="100000"/>
            </a:lnSpc>
          </a:pPr>
          <a:r>
            <a:rPr lang="en-GB" dirty="0"/>
            <a:t>Where did you play?</a:t>
          </a:r>
          <a:endParaRPr lang="en-US" dirty="0"/>
        </a:p>
      </dgm:t>
    </dgm:pt>
    <dgm:pt modelId="{8CE7D20E-47BB-4A27-B471-163A0312ED23}" type="parTrans" cxnId="{C6B9E886-1B04-4E42-B3B7-90A515354C18}">
      <dgm:prSet/>
      <dgm:spPr/>
      <dgm:t>
        <a:bodyPr/>
        <a:lstStyle/>
        <a:p>
          <a:endParaRPr lang="en-US"/>
        </a:p>
      </dgm:t>
    </dgm:pt>
    <dgm:pt modelId="{F1E48540-27AB-46F5-9139-341C5168176B}" type="sibTrans" cxnId="{C6B9E886-1B04-4E42-B3B7-90A515354C18}">
      <dgm:prSet/>
      <dgm:spPr/>
      <dgm:t>
        <a:bodyPr/>
        <a:lstStyle/>
        <a:p>
          <a:endParaRPr lang="en-US"/>
        </a:p>
      </dgm:t>
    </dgm:pt>
    <dgm:pt modelId="{61E53A00-A7A2-4818-8204-D1D1EF29F2AB}">
      <dgm:prSet/>
      <dgm:spPr/>
      <dgm:t>
        <a:bodyPr/>
        <a:lstStyle/>
        <a:p>
          <a:pPr>
            <a:lnSpc>
              <a:spcPct val="100000"/>
            </a:lnSpc>
          </a:pPr>
          <a:r>
            <a:rPr lang="en-GB" dirty="0"/>
            <a:t>What did you wear? </a:t>
          </a:r>
          <a:endParaRPr lang="en-US" dirty="0"/>
        </a:p>
      </dgm:t>
    </dgm:pt>
    <dgm:pt modelId="{6476996E-F9BA-40B6-8C3B-B71384EFE3D7}" type="parTrans" cxnId="{C5820BD3-E5FC-42D5-A525-B01087C241F8}">
      <dgm:prSet/>
      <dgm:spPr/>
      <dgm:t>
        <a:bodyPr/>
        <a:lstStyle/>
        <a:p>
          <a:endParaRPr lang="en-US"/>
        </a:p>
      </dgm:t>
    </dgm:pt>
    <dgm:pt modelId="{F9BB2C89-7586-40D9-AB54-20A9828F08F0}" type="sibTrans" cxnId="{C5820BD3-E5FC-42D5-A525-B01087C241F8}">
      <dgm:prSet/>
      <dgm:spPr/>
      <dgm:t>
        <a:bodyPr/>
        <a:lstStyle/>
        <a:p>
          <a:endParaRPr lang="en-US"/>
        </a:p>
      </dgm:t>
    </dgm:pt>
    <dgm:pt modelId="{1B735941-201A-4CED-A169-52A1DDDF4B85}">
      <dgm:prSet phldr="0"/>
      <dgm:spPr/>
      <dgm:t>
        <a:bodyPr/>
        <a:lstStyle/>
        <a:p>
          <a:pPr rtl="0">
            <a:lnSpc>
              <a:spcPct val="100000"/>
            </a:lnSpc>
          </a:pPr>
          <a:r>
            <a:rPr lang="en-GB" dirty="0">
              <a:latin typeface="Calibri Light" panose="020F0302020204030204"/>
            </a:rPr>
            <a:t>How was the weather? How did you know?</a:t>
          </a:r>
        </a:p>
      </dgm:t>
    </dgm:pt>
    <dgm:pt modelId="{AD8B3C0C-1B3F-425C-824A-C4BD6E3C9FCE}" type="parTrans" cxnId="{72DDE638-37AB-4CCA-ABEA-EF2D9728C101}">
      <dgm:prSet/>
      <dgm:spPr/>
    </dgm:pt>
    <dgm:pt modelId="{1D92B067-DABF-4A1F-BC84-DA76F0B86F2C}" type="sibTrans" cxnId="{72DDE638-37AB-4CCA-ABEA-EF2D9728C101}">
      <dgm:prSet/>
      <dgm:spPr/>
    </dgm:pt>
    <dgm:pt modelId="{AB1872E2-9A95-487A-9C9B-BEC396803153}" type="pres">
      <dgm:prSet presAssocID="{F5F39F2A-BE57-40AE-BE4F-371D2266E6C4}" presName="root" presStyleCnt="0">
        <dgm:presLayoutVars>
          <dgm:dir/>
          <dgm:resizeHandles val="exact"/>
        </dgm:presLayoutVars>
      </dgm:prSet>
      <dgm:spPr/>
    </dgm:pt>
    <dgm:pt modelId="{155A7B0C-F883-4E0F-8727-B96F330E45E1}" type="pres">
      <dgm:prSet presAssocID="{1812B9D5-0134-4A76-8FAD-1C7CE72A668F}" presName="compNode" presStyleCnt="0"/>
      <dgm:spPr/>
    </dgm:pt>
    <dgm:pt modelId="{7E0E1C19-4441-46EB-B7AC-A01C79142E16}" type="pres">
      <dgm:prSet presAssocID="{1812B9D5-0134-4A76-8FAD-1C7CE72A668F}"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hat"/>
        </a:ext>
      </dgm:extLst>
    </dgm:pt>
    <dgm:pt modelId="{E9B35DF7-6BCA-476D-B4A9-391F8812DBCB}" type="pres">
      <dgm:prSet presAssocID="{1812B9D5-0134-4A76-8FAD-1C7CE72A668F}" presName="spaceRect" presStyleCnt="0"/>
      <dgm:spPr/>
    </dgm:pt>
    <dgm:pt modelId="{7D5DE41A-52DB-47AE-8824-54BC2A48ED01}" type="pres">
      <dgm:prSet presAssocID="{1812B9D5-0134-4A76-8FAD-1C7CE72A668F}" presName="textRect" presStyleLbl="revTx" presStyleIdx="0" presStyleCnt="5">
        <dgm:presLayoutVars>
          <dgm:chMax val="1"/>
          <dgm:chPref val="1"/>
        </dgm:presLayoutVars>
      </dgm:prSet>
      <dgm:spPr/>
    </dgm:pt>
    <dgm:pt modelId="{3F286ABD-DC16-4B9B-BD0A-C0E3A47C2BD9}" type="pres">
      <dgm:prSet presAssocID="{3931675B-7586-4402-A51B-CCAE98E5E92D}" presName="sibTrans" presStyleCnt="0"/>
      <dgm:spPr/>
    </dgm:pt>
    <dgm:pt modelId="{1BCAF025-776D-4A08-A6FB-4167AFDEB4C1}" type="pres">
      <dgm:prSet presAssocID="{1B735941-201A-4CED-A169-52A1DDDF4B85}" presName="compNode" presStyleCnt="0"/>
      <dgm:spPr/>
    </dgm:pt>
    <dgm:pt modelId="{FB52BD3C-E0CA-4A0B-8A7A-FE635CAFCF67}" type="pres">
      <dgm:prSet presAssocID="{1B735941-201A-4CED-A169-52A1DDDF4B85}" presName="iconRect" presStyleLbl="node1" presStyleIdx="1" presStyleCnt="5"/>
      <dgm:spPr/>
    </dgm:pt>
    <dgm:pt modelId="{62B2FE91-5327-4D19-83E7-6C0D77010DAB}" type="pres">
      <dgm:prSet presAssocID="{1B735941-201A-4CED-A169-52A1DDDF4B85}" presName="spaceRect" presStyleCnt="0"/>
      <dgm:spPr/>
    </dgm:pt>
    <dgm:pt modelId="{A2AD4D30-5E32-4A69-9ABF-98465C438D91}" type="pres">
      <dgm:prSet presAssocID="{1B735941-201A-4CED-A169-52A1DDDF4B85}" presName="textRect" presStyleLbl="revTx" presStyleIdx="1" presStyleCnt="5">
        <dgm:presLayoutVars>
          <dgm:chMax val="1"/>
          <dgm:chPref val="1"/>
        </dgm:presLayoutVars>
      </dgm:prSet>
      <dgm:spPr/>
    </dgm:pt>
    <dgm:pt modelId="{496F6052-D57E-48C3-9E38-DF80A7B6D95A}" type="pres">
      <dgm:prSet presAssocID="{1D92B067-DABF-4A1F-BC84-DA76F0B86F2C}" presName="sibTrans" presStyleCnt="0"/>
      <dgm:spPr/>
    </dgm:pt>
    <dgm:pt modelId="{08EE820A-66B7-48F0-9B7F-0A5C88D9CBCC}" type="pres">
      <dgm:prSet presAssocID="{B61C9927-5FDB-4B5E-9BD3-36224DDCCD24}" presName="compNode" presStyleCnt="0"/>
      <dgm:spPr/>
    </dgm:pt>
    <dgm:pt modelId="{F65F6711-EE15-4145-B37C-4B542DCBAFCD}" type="pres">
      <dgm:prSet presAssocID="{B61C9927-5FDB-4B5E-9BD3-36224DDCCD24}" presName="iconRect" presStyleLbl="node1" presStyleIdx="2"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Questions"/>
        </a:ext>
      </dgm:extLst>
    </dgm:pt>
    <dgm:pt modelId="{06CD43A7-6745-40F3-B40F-88E6B7F3E5DA}" type="pres">
      <dgm:prSet presAssocID="{B61C9927-5FDB-4B5E-9BD3-36224DDCCD24}" presName="spaceRect" presStyleCnt="0"/>
      <dgm:spPr/>
    </dgm:pt>
    <dgm:pt modelId="{DB5347ED-1423-4A22-BE16-190844024B36}" type="pres">
      <dgm:prSet presAssocID="{B61C9927-5FDB-4B5E-9BD3-36224DDCCD24}" presName="textRect" presStyleLbl="revTx" presStyleIdx="2" presStyleCnt="5">
        <dgm:presLayoutVars>
          <dgm:chMax val="1"/>
          <dgm:chPref val="1"/>
        </dgm:presLayoutVars>
      </dgm:prSet>
      <dgm:spPr/>
    </dgm:pt>
    <dgm:pt modelId="{75C473FC-A2D6-4649-B803-2E0B0F742102}" type="pres">
      <dgm:prSet presAssocID="{8E59121C-32CD-4E16-A6C0-978F235FAEE1}" presName="sibTrans" presStyleCnt="0"/>
      <dgm:spPr/>
    </dgm:pt>
    <dgm:pt modelId="{2DA0EAC3-727D-42C9-A87A-67797255154A}" type="pres">
      <dgm:prSet presAssocID="{61AE836F-1EF6-49F9-81E1-9ED23DD1CDEC}" presName="compNode" presStyleCnt="0"/>
      <dgm:spPr/>
    </dgm:pt>
    <dgm:pt modelId="{57240C94-BB64-4888-8661-5FA34FC33D7B}" type="pres">
      <dgm:prSet presAssocID="{61AE836F-1EF6-49F9-81E1-9ED23DD1CDEC}" presName="iconRect" presStyleLbl="node1" presStyleIdx="3"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Football"/>
        </a:ext>
      </dgm:extLst>
    </dgm:pt>
    <dgm:pt modelId="{6A8E9D2F-B736-4E04-A04A-BFBFD64EA43D}" type="pres">
      <dgm:prSet presAssocID="{61AE836F-1EF6-49F9-81E1-9ED23DD1CDEC}" presName="spaceRect" presStyleCnt="0"/>
      <dgm:spPr/>
    </dgm:pt>
    <dgm:pt modelId="{28EF54CB-1494-43D6-B357-110955EA1985}" type="pres">
      <dgm:prSet presAssocID="{61AE836F-1EF6-49F9-81E1-9ED23DD1CDEC}" presName="textRect" presStyleLbl="revTx" presStyleIdx="3" presStyleCnt="5">
        <dgm:presLayoutVars>
          <dgm:chMax val="1"/>
          <dgm:chPref val="1"/>
        </dgm:presLayoutVars>
      </dgm:prSet>
      <dgm:spPr/>
    </dgm:pt>
    <dgm:pt modelId="{F14C04CE-A6DD-4CBE-9E2E-045A2AF3D555}" type="pres">
      <dgm:prSet presAssocID="{F1E48540-27AB-46F5-9139-341C5168176B}" presName="sibTrans" presStyleCnt="0"/>
      <dgm:spPr/>
    </dgm:pt>
    <dgm:pt modelId="{CE973F85-21DB-40C1-BC08-C23BFE8F52FA}" type="pres">
      <dgm:prSet presAssocID="{61E53A00-A7A2-4818-8204-D1D1EF29F2AB}" presName="compNode" presStyleCnt="0"/>
      <dgm:spPr/>
    </dgm:pt>
    <dgm:pt modelId="{2591160B-37B0-4EF6-A883-F2D80E2902B0}" type="pres">
      <dgm:prSet presAssocID="{61E53A00-A7A2-4818-8204-D1D1EF29F2AB}" presName="iconRect" presStyleLbl="node1" presStyleIdx="4"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Dress"/>
        </a:ext>
      </dgm:extLst>
    </dgm:pt>
    <dgm:pt modelId="{095C7FE2-FF82-4B36-98E9-8752237F4BFF}" type="pres">
      <dgm:prSet presAssocID="{61E53A00-A7A2-4818-8204-D1D1EF29F2AB}" presName="spaceRect" presStyleCnt="0"/>
      <dgm:spPr/>
    </dgm:pt>
    <dgm:pt modelId="{43A69326-C919-49D1-9609-C9778E77D782}" type="pres">
      <dgm:prSet presAssocID="{61E53A00-A7A2-4818-8204-D1D1EF29F2AB}" presName="textRect" presStyleLbl="revTx" presStyleIdx="4" presStyleCnt="5">
        <dgm:presLayoutVars>
          <dgm:chMax val="1"/>
          <dgm:chPref val="1"/>
        </dgm:presLayoutVars>
      </dgm:prSet>
      <dgm:spPr/>
    </dgm:pt>
  </dgm:ptLst>
  <dgm:cxnLst>
    <dgm:cxn modelId="{C0C24D02-A08E-46D8-AEC2-A8FEE6FDB4CB}" srcId="{F5F39F2A-BE57-40AE-BE4F-371D2266E6C4}" destId="{B61C9927-5FDB-4B5E-9BD3-36224DDCCD24}" srcOrd="2" destOrd="0" parTransId="{AB934098-EDC6-4883-84C4-B31F6B21C933}" sibTransId="{8E59121C-32CD-4E16-A6C0-978F235FAEE1}"/>
    <dgm:cxn modelId="{F92C220F-C137-4CD7-B4DF-15F2159ABD05}" type="presOf" srcId="{B61C9927-5FDB-4B5E-9BD3-36224DDCCD24}" destId="{DB5347ED-1423-4A22-BE16-190844024B36}" srcOrd="0" destOrd="0" presId="urn:microsoft.com/office/officeart/2018/2/layout/IconLabelList"/>
    <dgm:cxn modelId="{E92A431D-3AD2-4756-B42A-3D23507B9264}" type="presOf" srcId="{1B735941-201A-4CED-A169-52A1DDDF4B85}" destId="{A2AD4D30-5E32-4A69-9ABF-98465C438D91}" srcOrd="0" destOrd="0" presId="urn:microsoft.com/office/officeart/2018/2/layout/IconLabelList"/>
    <dgm:cxn modelId="{11780F35-FCFA-4C6E-BCA6-2163ED636E05}" srcId="{F5F39F2A-BE57-40AE-BE4F-371D2266E6C4}" destId="{1812B9D5-0134-4A76-8FAD-1C7CE72A668F}" srcOrd="0" destOrd="0" parTransId="{07238497-C92A-48EA-9A77-E5148DFC4F78}" sibTransId="{3931675B-7586-4402-A51B-CCAE98E5E92D}"/>
    <dgm:cxn modelId="{72DDE638-37AB-4CCA-ABEA-EF2D9728C101}" srcId="{F5F39F2A-BE57-40AE-BE4F-371D2266E6C4}" destId="{1B735941-201A-4CED-A169-52A1DDDF4B85}" srcOrd="1" destOrd="0" parTransId="{AD8B3C0C-1B3F-425C-824A-C4BD6E3C9FCE}" sibTransId="{1D92B067-DABF-4A1F-BC84-DA76F0B86F2C}"/>
    <dgm:cxn modelId="{256C167B-B178-40B6-9415-ED00E8DEC162}" type="presOf" srcId="{61AE836F-1EF6-49F9-81E1-9ED23DD1CDEC}" destId="{28EF54CB-1494-43D6-B357-110955EA1985}" srcOrd="0" destOrd="0" presId="urn:microsoft.com/office/officeart/2018/2/layout/IconLabelList"/>
    <dgm:cxn modelId="{C6B9E886-1B04-4E42-B3B7-90A515354C18}" srcId="{F5F39F2A-BE57-40AE-BE4F-371D2266E6C4}" destId="{61AE836F-1EF6-49F9-81E1-9ED23DD1CDEC}" srcOrd="3" destOrd="0" parTransId="{8CE7D20E-47BB-4A27-B471-163A0312ED23}" sibTransId="{F1E48540-27AB-46F5-9139-341C5168176B}"/>
    <dgm:cxn modelId="{6F9C61C4-6BD5-4542-B4B6-B85F02883519}" type="presOf" srcId="{F5F39F2A-BE57-40AE-BE4F-371D2266E6C4}" destId="{AB1872E2-9A95-487A-9C9B-BEC396803153}" srcOrd="0" destOrd="0" presId="urn:microsoft.com/office/officeart/2018/2/layout/IconLabelList"/>
    <dgm:cxn modelId="{446B50CB-3591-441D-AA09-31ED16AEFB84}" type="presOf" srcId="{1812B9D5-0134-4A76-8FAD-1C7CE72A668F}" destId="{7D5DE41A-52DB-47AE-8824-54BC2A48ED01}" srcOrd="0" destOrd="0" presId="urn:microsoft.com/office/officeart/2018/2/layout/IconLabelList"/>
    <dgm:cxn modelId="{C5820BD3-E5FC-42D5-A525-B01087C241F8}" srcId="{F5F39F2A-BE57-40AE-BE4F-371D2266E6C4}" destId="{61E53A00-A7A2-4818-8204-D1D1EF29F2AB}" srcOrd="4" destOrd="0" parTransId="{6476996E-F9BA-40B6-8C3B-B71384EFE3D7}" sibTransId="{F9BB2C89-7586-40D9-AB54-20A9828F08F0}"/>
    <dgm:cxn modelId="{C328DFD3-3D99-4921-9CC7-8500F74B7511}" type="presOf" srcId="{61E53A00-A7A2-4818-8204-D1D1EF29F2AB}" destId="{43A69326-C919-49D1-9609-C9778E77D782}" srcOrd="0" destOrd="0" presId="urn:microsoft.com/office/officeart/2018/2/layout/IconLabelList"/>
    <dgm:cxn modelId="{7A6BC2BC-D099-4B21-933F-9F56B95D2CCA}" type="presParOf" srcId="{AB1872E2-9A95-487A-9C9B-BEC396803153}" destId="{155A7B0C-F883-4E0F-8727-B96F330E45E1}" srcOrd="0" destOrd="0" presId="urn:microsoft.com/office/officeart/2018/2/layout/IconLabelList"/>
    <dgm:cxn modelId="{E912420F-4F31-4D0B-855D-1BBC104901EA}" type="presParOf" srcId="{155A7B0C-F883-4E0F-8727-B96F330E45E1}" destId="{7E0E1C19-4441-46EB-B7AC-A01C79142E16}" srcOrd="0" destOrd="0" presId="urn:microsoft.com/office/officeart/2018/2/layout/IconLabelList"/>
    <dgm:cxn modelId="{CBB21A23-B3E2-433D-9F65-165581989896}" type="presParOf" srcId="{155A7B0C-F883-4E0F-8727-B96F330E45E1}" destId="{E9B35DF7-6BCA-476D-B4A9-391F8812DBCB}" srcOrd="1" destOrd="0" presId="urn:microsoft.com/office/officeart/2018/2/layout/IconLabelList"/>
    <dgm:cxn modelId="{7D115E6D-CF52-4B56-BC65-8A4B766C6D1C}" type="presParOf" srcId="{155A7B0C-F883-4E0F-8727-B96F330E45E1}" destId="{7D5DE41A-52DB-47AE-8824-54BC2A48ED01}" srcOrd="2" destOrd="0" presId="urn:microsoft.com/office/officeart/2018/2/layout/IconLabelList"/>
    <dgm:cxn modelId="{BD26610F-8E87-4827-AEE5-40577793748E}" type="presParOf" srcId="{AB1872E2-9A95-487A-9C9B-BEC396803153}" destId="{3F286ABD-DC16-4B9B-BD0A-C0E3A47C2BD9}" srcOrd="1" destOrd="0" presId="urn:microsoft.com/office/officeart/2018/2/layout/IconLabelList"/>
    <dgm:cxn modelId="{8ED70F62-18CD-43F3-95BD-E282D1D33C53}" type="presParOf" srcId="{AB1872E2-9A95-487A-9C9B-BEC396803153}" destId="{1BCAF025-776D-4A08-A6FB-4167AFDEB4C1}" srcOrd="2" destOrd="0" presId="urn:microsoft.com/office/officeart/2018/2/layout/IconLabelList"/>
    <dgm:cxn modelId="{00AA5DA5-89F4-47F2-A4EE-99C01631193A}" type="presParOf" srcId="{1BCAF025-776D-4A08-A6FB-4167AFDEB4C1}" destId="{FB52BD3C-E0CA-4A0B-8A7A-FE635CAFCF67}" srcOrd="0" destOrd="0" presId="urn:microsoft.com/office/officeart/2018/2/layout/IconLabelList"/>
    <dgm:cxn modelId="{FFCBE9A7-0CF6-4701-85B1-567E3D567B4E}" type="presParOf" srcId="{1BCAF025-776D-4A08-A6FB-4167AFDEB4C1}" destId="{62B2FE91-5327-4D19-83E7-6C0D77010DAB}" srcOrd="1" destOrd="0" presId="urn:microsoft.com/office/officeart/2018/2/layout/IconLabelList"/>
    <dgm:cxn modelId="{15AE737B-8D6A-483D-97EF-69BD047D7CE3}" type="presParOf" srcId="{1BCAF025-776D-4A08-A6FB-4167AFDEB4C1}" destId="{A2AD4D30-5E32-4A69-9ABF-98465C438D91}" srcOrd="2" destOrd="0" presId="urn:microsoft.com/office/officeart/2018/2/layout/IconLabelList"/>
    <dgm:cxn modelId="{88882D5E-0FE3-4034-BDA2-5195CD8A7276}" type="presParOf" srcId="{AB1872E2-9A95-487A-9C9B-BEC396803153}" destId="{496F6052-D57E-48C3-9E38-DF80A7B6D95A}" srcOrd="3" destOrd="0" presId="urn:microsoft.com/office/officeart/2018/2/layout/IconLabelList"/>
    <dgm:cxn modelId="{EEFF4F0A-5414-496E-8138-F4ACF884D7C1}" type="presParOf" srcId="{AB1872E2-9A95-487A-9C9B-BEC396803153}" destId="{08EE820A-66B7-48F0-9B7F-0A5C88D9CBCC}" srcOrd="4" destOrd="0" presId="urn:microsoft.com/office/officeart/2018/2/layout/IconLabelList"/>
    <dgm:cxn modelId="{08A843A5-203A-4A09-993B-C6F6695F07F7}" type="presParOf" srcId="{08EE820A-66B7-48F0-9B7F-0A5C88D9CBCC}" destId="{F65F6711-EE15-4145-B37C-4B542DCBAFCD}" srcOrd="0" destOrd="0" presId="urn:microsoft.com/office/officeart/2018/2/layout/IconLabelList"/>
    <dgm:cxn modelId="{AD695A70-61CA-4085-A6B7-FC01B2115F02}" type="presParOf" srcId="{08EE820A-66B7-48F0-9B7F-0A5C88D9CBCC}" destId="{06CD43A7-6745-40F3-B40F-88E6B7F3E5DA}" srcOrd="1" destOrd="0" presId="urn:microsoft.com/office/officeart/2018/2/layout/IconLabelList"/>
    <dgm:cxn modelId="{588D590C-80A1-4017-8DDE-EBFFDC18D82C}" type="presParOf" srcId="{08EE820A-66B7-48F0-9B7F-0A5C88D9CBCC}" destId="{DB5347ED-1423-4A22-BE16-190844024B36}" srcOrd="2" destOrd="0" presId="urn:microsoft.com/office/officeart/2018/2/layout/IconLabelList"/>
    <dgm:cxn modelId="{A1A165F8-27D4-4BD3-85B8-6E7A7E14936C}" type="presParOf" srcId="{AB1872E2-9A95-487A-9C9B-BEC396803153}" destId="{75C473FC-A2D6-4649-B803-2E0B0F742102}" srcOrd="5" destOrd="0" presId="urn:microsoft.com/office/officeart/2018/2/layout/IconLabelList"/>
    <dgm:cxn modelId="{F8FE9E48-0E2E-4852-B30E-316481B3CA2F}" type="presParOf" srcId="{AB1872E2-9A95-487A-9C9B-BEC396803153}" destId="{2DA0EAC3-727D-42C9-A87A-67797255154A}" srcOrd="6" destOrd="0" presId="urn:microsoft.com/office/officeart/2018/2/layout/IconLabelList"/>
    <dgm:cxn modelId="{E764F845-523E-40C4-B462-DD113FC151A5}" type="presParOf" srcId="{2DA0EAC3-727D-42C9-A87A-67797255154A}" destId="{57240C94-BB64-4888-8661-5FA34FC33D7B}" srcOrd="0" destOrd="0" presId="urn:microsoft.com/office/officeart/2018/2/layout/IconLabelList"/>
    <dgm:cxn modelId="{07B84941-6562-47DC-A0C1-DF7B7A3D1956}" type="presParOf" srcId="{2DA0EAC3-727D-42C9-A87A-67797255154A}" destId="{6A8E9D2F-B736-4E04-A04A-BFBFD64EA43D}" srcOrd="1" destOrd="0" presId="urn:microsoft.com/office/officeart/2018/2/layout/IconLabelList"/>
    <dgm:cxn modelId="{F646EA90-6846-48C7-9414-809F2290E26A}" type="presParOf" srcId="{2DA0EAC3-727D-42C9-A87A-67797255154A}" destId="{28EF54CB-1494-43D6-B357-110955EA1985}" srcOrd="2" destOrd="0" presId="urn:microsoft.com/office/officeart/2018/2/layout/IconLabelList"/>
    <dgm:cxn modelId="{F1A57392-E44E-4261-8DBC-B5E2F5B7D43F}" type="presParOf" srcId="{AB1872E2-9A95-487A-9C9B-BEC396803153}" destId="{F14C04CE-A6DD-4CBE-9E2E-045A2AF3D555}" srcOrd="7" destOrd="0" presId="urn:microsoft.com/office/officeart/2018/2/layout/IconLabelList"/>
    <dgm:cxn modelId="{49D1CED2-BB8A-4565-B325-7BC2993F65E3}" type="presParOf" srcId="{AB1872E2-9A95-487A-9C9B-BEC396803153}" destId="{CE973F85-21DB-40C1-BC08-C23BFE8F52FA}" srcOrd="8" destOrd="0" presId="urn:microsoft.com/office/officeart/2018/2/layout/IconLabelList"/>
    <dgm:cxn modelId="{FA6625AD-9791-4F41-8209-A4CF9903488B}" type="presParOf" srcId="{CE973F85-21DB-40C1-BC08-C23BFE8F52FA}" destId="{2591160B-37B0-4EF6-A883-F2D80E2902B0}" srcOrd="0" destOrd="0" presId="urn:microsoft.com/office/officeart/2018/2/layout/IconLabelList"/>
    <dgm:cxn modelId="{FBA48A49-31E1-4382-A0CF-7FAD8E09E1F1}" type="presParOf" srcId="{CE973F85-21DB-40C1-BC08-C23BFE8F52FA}" destId="{095C7FE2-FF82-4B36-98E9-8752237F4BFF}" srcOrd="1" destOrd="0" presId="urn:microsoft.com/office/officeart/2018/2/layout/IconLabelList"/>
    <dgm:cxn modelId="{A987556D-9C6A-4DA8-87F2-D4FB17DC2AC0}" type="presParOf" srcId="{CE973F85-21DB-40C1-BC08-C23BFE8F52FA}" destId="{43A69326-C919-49D1-9609-C9778E77D782}" srcOrd="2" destOrd="0" presId="urn:microsoft.com/office/officeart/2018/2/layout/IconLabelList"/>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0E1C19-4441-46EB-B7AC-A01C79142E16}">
      <dsp:nvSpPr>
        <dsp:cNvPr id="0" name=""/>
        <dsp:cNvSpPr/>
      </dsp:nvSpPr>
      <dsp:spPr>
        <a:xfrm>
          <a:off x="775199" y="1290877"/>
          <a:ext cx="810000" cy="81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D5DE41A-52DB-47AE-8824-54BC2A48ED01}">
      <dsp:nvSpPr>
        <dsp:cNvPr id="0" name=""/>
        <dsp:cNvSpPr/>
      </dsp:nvSpPr>
      <dsp:spPr>
        <a:xfrm>
          <a:off x="280199" y="2370977"/>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pPr>
          <a:r>
            <a:rPr lang="en-GB" sz="1500" b="0" u="none" kern="1200" dirty="0">
              <a:latin typeface="Calibri Light" panose="020F0302020204030204"/>
            </a:rPr>
            <a:t>What happened at playtime?</a:t>
          </a:r>
          <a:endParaRPr lang="en-GB" sz="1500" b="1" u="sng" kern="1200" dirty="0"/>
        </a:p>
      </dsp:txBody>
      <dsp:txXfrm>
        <a:off x="280199" y="2370977"/>
        <a:ext cx="1800000" cy="720000"/>
      </dsp:txXfrm>
    </dsp:sp>
    <dsp:sp modelId="{FB52BD3C-E0CA-4A0B-8A7A-FE635CAFCF67}">
      <dsp:nvSpPr>
        <dsp:cNvPr id="0" name=""/>
        <dsp:cNvSpPr/>
      </dsp:nvSpPr>
      <dsp:spPr>
        <a:xfrm>
          <a:off x="2890199" y="1290877"/>
          <a:ext cx="810000" cy="81000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2AD4D30-5E32-4A69-9ABF-98465C438D91}">
      <dsp:nvSpPr>
        <dsp:cNvPr id="0" name=""/>
        <dsp:cNvSpPr/>
      </dsp:nvSpPr>
      <dsp:spPr>
        <a:xfrm>
          <a:off x="2395199" y="2370977"/>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rtl="0">
            <a:lnSpc>
              <a:spcPct val="100000"/>
            </a:lnSpc>
            <a:spcBef>
              <a:spcPct val="0"/>
            </a:spcBef>
            <a:spcAft>
              <a:spcPct val="35000"/>
            </a:spcAft>
            <a:buNone/>
          </a:pPr>
          <a:r>
            <a:rPr lang="en-GB" sz="1500" kern="1200" dirty="0">
              <a:latin typeface="Calibri Light" panose="020F0302020204030204"/>
            </a:rPr>
            <a:t>How was the weather? How did you know?</a:t>
          </a:r>
        </a:p>
      </dsp:txBody>
      <dsp:txXfrm>
        <a:off x="2395199" y="2370977"/>
        <a:ext cx="1800000" cy="720000"/>
      </dsp:txXfrm>
    </dsp:sp>
    <dsp:sp modelId="{F65F6711-EE15-4145-B37C-4B542DCBAFCD}">
      <dsp:nvSpPr>
        <dsp:cNvPr id="0" name=""/>
        <dsp:cNvSpPr/>
      </dsp:nvSpPr>
      <dsp:spPr>
        <a:xfrm>
          <a:off x="5005199" y="1290877"/>
          <a:ext cx="810000" cy="810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B5347ED-1423-4A22-BE16-190844024B36}">
      <dsp:nvSpPr>
        <dsp:cNvPr id="0" name=""/>
        <dsp:cNvSpPr/>
      </dsp:nvSpPr>
      <dsp:spPr>
        <a:xfrm>
          <a:off x="4510199" y="2370977"/>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pPr>
          <a:r>
            <a:rPr lang="en-GB" sz="1500" kern="1200" dirty="0"/>
            <a:t>What did you do?</a:t>
          </a:r>
          <a:endParaRPr lang="en-US" sz="1500" kern="1200" dirty="0"/>
        </a:p>
      </dsp:txBody>
      <dsp:txXfrm>
        <a:off x="4510199" y="2370977"/>
        <a:ext cx="1800000" cy="720000"/>
      </dsp:txXfrm>
    </dsp:sp>
    <dsp:sp modelId="{57240C94-BB64-4888-8661-5FA34FC33D7B}">
      <dsp:nvSpPr>
        <dsp:cNvPr id="0" name=""/>
        <dsp:cNvSpPr/>
      </dsp:nvSpPr>
      <dsp:spPr>
        <a:xfrm>
          <a:off x="7120199" y="1290877"/>
          <a:ext cx="810000" cy="81000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8EF54CB-1494-43D6-B357-110955EA1985}">
      <dsp:nvSpPr>
        <dsp:cNvPr id="0" name=""/>
        <dsp:cNvSpPr/>
      </dsp:nvSpPr>
      <dsp:spPr>
        <a:xfrm>
          <a:off x="6625199" y="2370977"/>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pPr>
          <a:r>
            <a:rPr lang="en-GB" sz="1500" kern="1200" dirty="0"/>
            <a:t>Where did you play?</a:t>
          </a:r>
          <a:endParaRPr lang="en-US" sz="1500" kern="1200" dirty="0"/>
        </a:p>
      </dsp:txBody>
      <dsp:txXfrm>
        <a:off x="6625199" y="2370977"/>
        <a:ext cx="1800000" cy="720000"/>
      </dsp:txXfrm>
    </dsp:sp>
    <dsp:sp modelId="{2591160B-37B0-4EF6-A883-F2D80E2902B0}">
      <dsp:nvSpPr>
        <dsp:cNvPr id="0" name=""/>
        <dsp:cNvSpPr/>
      </dsp:nvSpPr>
      <dsp:spPr>
        <a:xfrm>
          <a:off x="9235199" y="1290877"/>
          <a:ext cx="810000" cy="81000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3A69326-C919-49D1-9609-C9778E77D782}">
      <dsp:nvSpPr>
        <dsp:cNvPr id="0" name=""/>
        <dsp:cNvSpPr/>
      </dsp:nvSpPr>
      <dsp:spPr>
        <a:xfrm>
          <a:off x="8740199" y="2370977"/>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pPr>
          <a:r>
            <a:rPr lang="en-GB" sz="1500" kern="1200" dirty="0"/>
            <a:t>What did you wear? </a:t>
          </a:r>
          <a:endParaRPr lang="en-US" sz="1500" kern="1200" dirty="0"/>
        </a:p>
      </dsp:txBody>
      <dsp:txXfrm>
        <a:off x="8740199" y="2370977"/>
        <a:ext cx="1800000" cy="720000"/>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681FC5E-8137-405B-8B56-49E5C6FBE07E}" type="datetimeFigureOut">
              <a:rPr lang="en-GB" smtClean="0"/>
              <a:t>16/10/2024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F1F61C-2102-48DE-A190-719EE22A6156}" type="slidenum">
              <a:rPr lang="en-GB" smtClean="0"/>
              <a:t>‹#›</a:t>
            </a:fld>
            <a:endParaRPr lang="en-GB"/>
          </a:p>
        </p:txBody>
      </p:sp>
    </p:spTree>
    <p:extLst>
      <p:ext uri="{BB962C8B-B14F-4D97-AF65-F5344CB8AC3E}">
        <p14:creationId xmlns:p14="http://schemas.microsoft.com/office/powerpoint/2010/main" val="22360777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interestingengineering.com/lists/9-animals-that-can-actually-see-in-uv"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9 Animals That Can Actually See in UV (interestingengineering.com)</a:t>
            </a:r>
            <a:endParaRPr lang="en-US"/>
          </a:p>
          <a:p>
            <a:r>
              <a:rPr lang="en-US" dirty="0"/>
              <a:t>Butterflies</a:t>
            </a:r>
          </a:p>
          <a:p>
            <a:r>
              <a:rPr lang="en-US" dirty="0"/>
              <a:t>Reindeer to spot lichens that they can eat, some rodents</a:t>
            </a:r>
          </a:p>
          <a:p>
            <a:r>
              <a:rPr lang="en-US" dirty="0"/>
              <a:t>Some birds</a:t>
            </a:r>
          </a:p>
          <a:p>
            <a:r>
              <a:rPr lang="en-US" dirty="0"/>
              <a:t>Bees</a:t>
            </a:r>
          </a:p>
          <a:p>
            <a:r>
              <a:rPr lang="en-US" dirty="0"/>
              <a:t>Sockeye salmon</a:t>
            </a:r>
          </a:p>
          <a:p>
            <a:r>
              <a:rPr lang="en-US" dirty="0"/>
              <a:t>Scorpions</a:t>
            </a:r>
          </a:p>
          <a:p>
            <a:r>
              <a:rPr lang="en-US" dirty="0"/>
              <a:t>Dogs and cats maybe able to see UV light</a:t>
            </a:r>
          </a:p>
          <a:p>
            <a:r>
              <a:rPr lang="en-US" dirty="0"/>
              <a:t>hedgehogs</a:t>
            </a:r>
          </a:p>
        </p:txBody>
      </p:sp>
      <p:sp>
        <p:nvSpPr>
          <p:cNvPr id="4" name="Slide Number Placeholder 3"/>
          <p:cNvSpPr>
            <a:spLocks noGrp="1"/>
          </p:cNvSpPr>
          <p:nvPr>
            <p:ph type="sldNum" sz="quarter" idx="5"/>
          </p:nvPr>
        </p:nvSpPr>
        <p:spPr/>
        <p:txBody>
          <a:bodyPr/>
          <a:lstStyle/>
          <a:p>
            <a:fld id="{39F1F61C-2102-48DE-A190-719EE22A6156}" type="slidenum">
              <a:rPr lang="en-GB" smtClean="0"/>
              <a:t>6</a:t>
            </a:fld>
            <a:endParaRPr lang="en-GB"/>
          </a:p>
        </p:txBody>
      </p:sp>
    </p:spTree>
    <p:extLst>
      <p:ext uri="{BB962C8B-B14F-4D97-AF65-F5344CB8AC3E}">
        <p14:creationId xmlns:p14="http://schemas.microsoft.com/office/powerpoint/2010/main" val="24326785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Discussion about skin cells and possible changes to cells in later life.</a:t>
            </a:r>
          </a:p>
        </p:txBody>
      </p:sp>
      <p:sp>
        <p:nvSpPr>
          <p:cNvPr id="4" name="Slide Number Placeholder 3"/>
          <p:cNvSpPr>
            <a:spLocks noGrp="1"/>
          </p:cNvSpPr>
          <p:nvPr>
            <p:ph type="sldNum" sz="quarter" idx="5"/>
          </p:nvPr>
        </p:nvSpPr>
        <p:spPr/>
        <p:txBody>
          <a:bodyPr/>
          <a:lstStyle/>
          <a:p>
            <a:fld id="{39F1F61C-2102-48DE-A190-719EE22A6156}" type="slidenum">
              <a:rPr lang="en-GB" smtClean="0"/>
              <a:t>24</a:t>
            </a:fld>
            <a:endParaRPr lang="en-GB"/>
          </a:p>
        </p:txBody>
      </p:sp>
    </p:spTree>
    <p:extLst>
      <p:ext uri="{BB962C8B-B14F-4D97-AF65-F5344CB8AC3E}">
        <p14:creationId xmlns:p14="http://schemas.microsoft.com/office/powerpoint/2010/main" val="11044794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False – it's the last defense against the sun.</a:t>
            </a:r>
          </a:p>
          <a:p>
            <a:r>
              <a:rPr lang="en-US" dirty="0">
                <a:ea typeface="Calibri"/>
                <a:cs typeface="Calibri"/>
              </a:rPr>
              <a:t>Remember there are 5 s's. </a:t>
            </a:r>
          </a:p>
        </p:txBody>
      </p:sp>
      <p:sp>
        <p:nvSpPr>
          <p:cNvPr id="4" name="Slide Number Placeholder 3"/>
          <p:cNvSpPr>
            <a:spLocks noGrp="1"/>
          </p:cNvSpPr>
          <p:nvPr>
            <p:ph type="sldNum" sz="quarter" idx="5"/>
          </p:nvPr>
        </p:nvSpPr>
        <p:spPr/>
        <p:txBody>
          <a:bodyPr/>
          <a:lstStyle/>
          <a:p>
            <a:fld id="{39F1F61C-2102-48DE-A190-719EE22A6156}" type="slidenum">
              <a:rPr lang="en-GB" smtClean="0"/>
              <a:t>25</a:t>
            </a:fld>
            <a:endParaRPr lang="en-GB"/>
          </a:p>
        </p:txBody>
      </p:sp>
    </p:spTree>
    <p:extLst>
      <p:ext uri="{BB962C8B-B14F-4D97-AF65-F5344CB8AC3E}">
        <p14:creationId xmlns:p14="http://schemas.microsoft.com/office/powerpoint/2010/main" val="15537801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False – it's the last defense against the sun.</a:t>
            </a:r>
          </a:p>
          <a:p>
            <a:r>
              <a:rPr lang="en-US" dirty="0">
                <a:ea typeface="Calibri"/>
                <a:cs typeface="Calibri"/>
              </a:rPr>
              <a:t>Remember there are 5 s's. </a:t>
            </a:r>
          </a:p>
        </p:txBody>
      </p:sp>
      <p:sp>
        <p:nvSpPr>
          <p:cNvPr id="4" name="Slide Number Placeholder 3"/>
          <p:cNvSpPr>
            <a:spLocks noGrp="1"/>
          </p:cNvSpPr>
          <p:nvPr>
            <p:ph type="sldNum" sz="quarter" idx="5"/>
          </p:nvPr>
        </p:nvSpPr>
        <p:spPr/>
        <p:txBody>
          <a:bodyPr/>
          <a:lstStyle/>
          <a:p>
            <a:fld id="{39F1F61C-2102-48DE-A190-719EE22A6156}" type="slidenum">
              <a:rPr lang="en-GB" smtClean="0"/>
              <a:t>26</a:t>
            </a:fld>
            <a:endParaRPr lang="en-GB"/>
          </a:p>
        </p:txBody>
      </p:sp>
    </p:spTree>
    <p:extLst>
      <p:ext uri="{BB962C8B-B14F-4D97-AF65-F5344CB8AC3E}">
        <p14:creationId xmlns:p14="http://schemas.microsoft.com/office/powerpoint/2010/main" val="10928169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Feedback from sun squad – control vs experiment.</a:t>
            </a:r>
            <a:endParaRPr lang="en-US" dirty="0"/>
          </a:p>
          <a:p>
            <a:r>
              <a:rPr lang="en-US" dirty="0">
                <a:ea typeface="Calibri"/>
                <a:cs typeface="Calibri"/>
              </a:rPr>
              <a:t>Children share what happened when they observed the beads. </a:t>
            </a:r>
          </a:p>
          <a:p>
            <a:r>
              <a:rPr lang="en-US" dirty="0">
                <a:ea typeface="Calibri"/>
                <a:cs typeface="Calibri"/>
              </a:rPr>
              <a:t>We cant see UV light so it's always best to check the </a:t>
            </a:r>
            <a:r>
              <a:rPr lang="en-US" dirty="0" err="1">
                <a:ea typeface="Calibri"/>
                <a:cs typeface="Calibri"/>
              </a:rPr>
              <a:t>wethare</a:t>
            </a:r>
            <a:r>
              <a:rPr lang="en-US" dirty="0">
                <a:ea typeface="Calibri"/>
                <a:cs typeface="Calibri"/>
              </a:rPr>
              <a:t> forecast as the UV rating can be high even on cloudy days. </a:t>
            </a: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39F1F61C-2102-48DE-A190-719EE22A6156}" type="slidenum">
              <a:rPr lang="en-GB" smtClean="0"/>
              <a:t>7</a:t>
            </a:fld>
            <a:endParaRPr lang="en-GB"/>
          </a:p>
        </p:txBody>
      </p:sp>
    </p:spTree>
    <p:extLst>
      <p:ext uri="{BB962C8B-B14F-4D97-AF65-F5344CB8AC3E}">
        <p14:creationId xmlns:p14="http://schemas.microsoft.com/office/powerpoint/2010/main" val="37194012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Children to feedback on the UV camera and explain what they saw. </a:t>
            </a:r>
          </a:p>
        </p:txBody>
      </p:sp>
      <p:sp>
        <p:nvSpPr>
          <p:cNvPr id="4" name="Slide Number Placeholder 3"/>
          <p:cNvSpPr>
            <a:spLocks noGrp="1"/>
          </p:cNvSpPr>
          <p:nvPr>
            <p:ph type="sldNum" sz="quarter" idx="5"/>
          </p:nvPr>
        </p:nvSpPr>
        <p:spPr/>
        <p:txBody>
          <a:bodyPr/>
          <a:lstStyle/>
          <a:p>
            <a:fld id="{39F1F61C-2102-48DE-A190-719EE22A6156}" type="slidenum">
              <a:rPr lang="en-GB" smtClean="0"/>
              <a:t>10</a:t>
            </a:fld>
            <a:endParaRPr lang="en-GB"/>
          </a:p>
        </p:txBody>
      </p:sp>
    </p:spTree>
    <p:extLst>
      <p:ext uri="{BB962C8B-B14F-4D97-AF65-F5344CB8AC3E}">
        <p14:creationId xmlns:p14="http://schemas.microsoft.com/office/powerpoint/2010/main" val="14406730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Take ideas from children. </a:t>
            </a:r>
          </a:p>
          <a:p>
            <a:endParaRPr lang="en-US" dirty="0">
              <a:ea typeface="Calibri"/>
              <a:cs typeface="Calibri"/>
            </a:endParaRPr>
          </a:p>
          <a:p>
            <a:r>
              <a:rPr lang="en-US" b="1" u="sng" dirty="0">
                <a:ea typeface="Calibri"/>
                <a:cs typeface="Calibri"/>
              </a:rPr>
              <a:t>Resources to have ready:</a:t>
            </a:r>
          </a:p>
          <a:p>
            <a:r>
              <a:rPr lang="en-US">
                <a:ea typeface="Calibri"/>
                <a:cs typeface="Calibri"/>
              </a:rPr>
              <a:t>T-shirt</a:t>
            </a:r>
          </a:p>
          <a:p>
            <a:r>
              <a:rPr lang="en-US" dirty="0">
                <a:ea typeface="Calibri"/>
                <a:cs typeface="Calibri"/>
              </a:rPr>
              <a:t>Suncream</a:t>
            </a:r>
          </a:p>
          <a:p>
            <a:r>
              <a:rPr lang="en-US" dirty="0">
                <a:ea typeface="Calibri"/>
                <a:cs typeface="Calibri"/>
              </a:rPr>
              <a:t>Hat</a:t>
            </a:r>
          </a:p>
          <a:p>
            <a:r>
              <a:rPr lang="en-US" dirty="0">
                <a:ea typeface="Calibri"/>
                <a:cs typeface="Calibri"/>
              </a:rPr>
              <a:t>Sunglasses</a:t>
            </a:r>
            <a:endParaRPr lang="en-US" dirty="0"/>
          </a:p>
          <a:p>
            <a:r>
              <a:rPr lang="en-US" dirty="0">
                <a:ea typeface="Calibri"/>
                <a:cs typeface="Calibri"/>
              </a:rPr>
              <a:t>UV umbrella – for shade</a:t>
            </a: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39F1F61C-2102-48DE-A190-719EE22A6156}" type="slidenum">
              <a:rPr lang="en-GB" smtClean="0"/>
              <a:t>13</a:t>
            </a:fld>
            <a:endParaRPr lang="en-GB"/>
          </a:p>
        </p:txBody>
      </p:sp>
    </p:spTree>
    <p:extLst>
      <p:ext uri="{BB962C8B-B14F-4D97-AF65-F5344CB8AC3E}">
        <p14:creationId xmlns:p14="http://schemas.microsoft.com/office/powerpoint/2010/main" val="20924930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This can be a fun dressing up session if we can find the resources.</a:t>
            </a:r>
          </a:p>
          <a:p>
            <a:r>
              <a:rPr lang="en-US" dirty="0">
                <a:ea typeface="Calibri"/>
                <a:cs typeface="Calibri"/>
              </a:rPr>
              <a:t>Ask for volunteers.</a:t>
            </a:r>
          </a:p>
          <a:p>
            <a:endParaRPr lang="en-US" dirty="0">
              <a:ea typeface="Calibri"/>
              <a:cs typeface="Calibri"/>
            </a:endParaRPr>
          </a:p>
          <a:p>
            <a:r>
              <a:rPr lang="en-US" dirty="0">
                <a:ea typeface="Calibri"/>
                <a:cs typeface="Calibri"/>
              </a:rPr>
              <a:t>Which hat is best? - have a selection to try such as caps and wide-brimmed hats. </a:t>
            </a:r>
          </a:p>
          <a:p>
            <a:r>
              <a:rPr lang="en-US" dirty="0">
                <a:ea typeface="Calibri"/>
                <a:cs typeface="Calibri"/>
              </a:rPr>
              <a:t>Which top is best? - T-shirt / strappy top</a:t>
            </a: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39F1F61C-2102-48DE-A190-719EE22A6156}" type="slidenum">
              <a:rPr lang="en-GB" smtClean="0"/>
              <a:t>15</a:t>
            </a:fld>
            <a:endParaRPr lang="en-GB"/>
          </a:p>
        </p:txBody>
      </p:sp>
    </p:spTree>
    <p:extLst>
      <p:ext uri="{BB962C8B-B14F-4D97-AF65-F5344CB8AC3E}">
        <p14:creationId xmlns:p14="http://schemas.microsoft.com/office/powerpoint/2010/main" val="20714938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Stress importance of avoiding the sun when UV rating is high.</a:t>
            </a:r>
          </a:p>
          <a:p>
            <a:r>
              <a:rPr lang="en-US" dirty="0">
                <a:ea typeface="Calibri"/>
                <a:cs typeface="Calibri"/>
              </a:rPr>
              <a:t>Limit time outside / during PE</a:t>
            </a:r>
          </a:p>
          <a:p>
            <a:r>
              <a:rPr lang="en-US" dirty="0">
                <a:ea typeface="Calibri"/>
                <a:cs typeface="Calibri"/>
              </a:rPr>
              <a:t>Make sure clothing is appropriate – shoulders covered / wide-brimmed hat</a:t>
            </a:r>
          </a:p>
          <a:p>
            <a:r>
              <a:rPr lang="en-US" dirty="0">
                <a:ea typeface="Calibri"/>
                <a:cs typeface="Calibri"/>
              </a:rPr>
              <a:t>Ensure suncream has been applied before playtimes</a:t>
            </a:r>
          </a:p>
          <a:p>
            <a:r>
              <a:rPr lang="en-US" dirty="0">
                <a:ea typeface="Calibri"/>
                <a:cs typeface="Calibri"/>
              </a:rPr>
              <a:t>Have indoor activities at lunchtime</a:t>
            </a:r>
          </a:p>
          <a:p>
            <a:r>
              <a:rPr lang="en-US">
                <a:ea typeface="Calibri"/>
                <a:cs typeface="Calibri"/>
              </a:rPr>
              <a:t>Invest in playground shade</a:t>
            </a: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39F1F61C-2102-48DE-A190-719EE22A6156}" type="slidenum">
              <a:rPr lang="en-GB" smtClean="0"/>
              <a:t>17</a:t>
            </a:fld>
            <a:endParaRPr lang="en-GB"/>
          </a:p>
        </p:txBody>
      </p:sp>
    </p:spTree>
    <p:extLst>
      <p:ext uri="{BB962C8B-B14F-4D97-AF65-F5344CB8AC3E}">
        <p14:creationId xmlns:p14="http://schemas.microsoft.com/office/powerpoint/2010/main" val="16522891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UV light is strongest between 10am and 4pm – most of the time you are at school!</a:t>
            </a:r>
          </a:p>
        </p:txBody>
      </p:sp>
      <p:sp>
        <p:nvSpPr>
          <p:cNvPr id="4" name="Slide Number Placeholder 3"/>
          <p:cNvSpPr>
            <a:spLocks noGrp="1"/>
          </p:cNvSpPr>
          <p:nvPr>
            <p:ph type="sldNum" sz="quarter" idx="5"/>
          </p:nvPr>
        </p:nvSpPr>
        <p:spPr/>
        <p:txBody>
          <a:bodyPr/>
          <a:lstStyle/>
          <a:p>
            <a:fld id="{39F1F61C-2102-48DE-A190-719EE22A6156}" type="slidenum">
              <a:rPr lang="en-GB" smtClean="0"/>
              <a:t>19</a:t>
            </a:fld>
            <a:endParaRPr lang="en-GB"/>
          </a:p>
        </p:txBody>
      </p:sp>
    </p:spTree>
    <p:extLst>
      <p:ext uri="{BB962C8B-B14F-4D97-AF65-F5344CB8AC3E}">
        <p14:creationId xmlns:p14="http://schemas.microsoft.com/office/powerpoint/2010/main" val="1421812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39F1F61C-2102-48DE-A190-719EE22A6156}" type="slidenum">
              <a:rPr lang="en-GB" smtClean="0"/>
              <a:t>20</a:t>
            </a:fld>
            <a:endParaRPr lang="en-GB"/>
          </a:p>
        </p:txBody>
      </p:sp>
    </p:spTree>
    <p:extLst>
      <p:ext uri="{BB962C8B-B14F-4D97-AF65-F5344CB8AC3E}">
        <p14:creationId xmlns:p14="http://schemas.microsoft.com/office/powerpoint/2010/main" val="41656147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Star rating measure UVA radiation</a:t>
            </a: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39F1F61C-2102-48DE-A190-719EE22A6156}" type="slidenum">
              <a:rPr lang="en-GB" smtClean="0"/>
              <a:t>21</a:t>
            </a:fld>
            <a:endParaRPr lang="en-GB"/>
          </a:p>
        </p:txBody>
      </p:sp>
    </p:spTree>
    <p:extLst>
      <p:ext uri="{BB962C8B-B14F-4D97-AF65-F5344CB8AC3E}">
        <p14:creationId xmlns:p14="http://schemas.microsoft.com/office/powerpoint/2010/main" val="6956312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BFC86-05C6-FDED-7038-462FA4090FF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94A66AB7-4451-8535-A5DB-B0F4ED6D90B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E55E131D-6BF0-77FE-6FB5-4097CA11BFC2}"/>
              </a:ext>
            </a:extLst>
          </p:cNvPr>
          <p:cNvSpPr>
            <a:spLocks noGrp="1"/>
          </p:cNvSpPr>
          <p:nvPr>
            <p:ph type="dt" sz="half" idx="10"/>
          </p:nvPr>
        </p:nvSpPr>
        <p:spPr/>
        <p:txBody>
          <a:bodyPr/>
          <a:lstStyle/>
          <a:p>
            <a:fld id="{05DB730B-211F-4672-A803-469A2B5F2B38}" type="datetimeFigureOut">
              <a:rPr lang="en-GB" smtClean="0"/>
              <a:t>16/10/2024</a:t>
            </a:fld>
            <a:endParaRPr lang="en-GB"/>
          </a:p>
        </p:txBody>
      </p:sp>
      <p:sp>
        <p:nvSpPr>
          <p:cNvPr id="5" name="Footer Placeholder 4">
            <a:extLst>
              <a:ext uri="{FF2B5EF4-FFF2-40B4-BE49-F238E27FC236}">
                <a16:creationId xmlns:a16="http://schemas.microsoft.com/office/drawing/2014/main" id="{A2933E2E-F274-0855-AA25-9FAE796B902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EE62D15-36E2-5C6F-A8B7-980B497F536B}"/>
              </a:ext>
            </a:extLst>
          </p:cNvPr>
          <p:cNvSpPr>
            <a:spLocks noGrp="1"/>
          </p:cNvSpPr>
          <p:nvPr>
            <p:ph type="sldNum" sz="quarter" idx="12"/>
          </p:nvPr>
        </p:nvSpPr>
        <p:spPr/>
        <p:txBody>
          <a:bodyPr/>
          <a:lstStyle/>
          <a:p>
            <a:fld id="{AF3DAB0C-2041-4BA9-A9D5-E5D3C2783778}" type="slidenum">
              <a:rPr lang="en-GB" smtClean="0"/>
              <a:t>‹#›</a:t>
            </a:fld>
            <a:endParaRPr lang="en-GB"/>
          </a:p>
        </p:txBody>
      </p:sp>
    </p:spTree>
    <p:extLst>
      <p:ext uri="{BB962C8B-B14F-4D97-AF65-F5344CB8AC3E}">
        <p14:creationId xmlns:p14="http://schemas.microsoft.com/office/powerpoint/2010/main" val="31321780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75ACF3-AEA3-5B97-2129-9452FE3B24E2}"/>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2D2048F-8E6C-EA22-8BC3-E8F036BE634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CBB053F-2A69-C7D8-1AA6-0DC886E5F3A4}"/>
              </a:ext>
            </a:extLst>
          </p:cNvPr>
          <p:cNvSpPr>
            <a:spLocks noGrp="1"/>
          </p:cNvSpPr>
          <p:nvPr>
            <p:ph type="dt" sz="half" idx="10"/>
          </p:nvPr>
        </p:nvSpPr>
        <p:spPr/>
        <p:txBody>
          <a:bodyPr/>
          <a:lstStyle/>
          <a:p>
            <a:fld id="{05DB730B-211F-4672-A803-469A2B5F2B38}" type="datetimeFigureOut">
              <a:rPr lang="en-GB" smtClean="0"/>
              <a:t>16/10/2024</a:t>
            </a:fld>
            <a:endParaRPr lang="en-GB"/>
          </a:p>
        </p:txBody>
      </p:sp>
      <p:sp>
        <p:nvSpPr>
          <p:cNvPr id="5" name="Footer Placeholder 4">
            <a:extLst>
              <a:ext uri="{FF2B5EF4-FFF2-40B4-BE49-F238E27FC236}">
                <a16:creationId xmlns:a16="http://schemas.microsoft.com/office/drawing/2014/main" id="{E42023F7-2084-E946-9C75-15EA7E75589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1FB4FD2-7057-3BE3-ED9B-92644B790FE0}"/>
              </a:ext>
            </a:extLst>
          </p:cNvPr>
          <p:cNvSpPr>
            <a:spLocks noGrp="1"/>
          </p:cNvSpPr>
          <p:nvPr>
            <p:ph type="sldNum" sz="quarter" idx="12"/>
          </p:nvPr>
        </p:nvSpPr>
        <p:spPr/>
        <p:txBody>
          <a:bodyPr/>
          <a:lstStyle/>
          <a:p>
            <a:fld id="{AF3DAB0C-2041-4BA9-A9D5-E5D3C2783778}" type="slidenum">
              <a:rPr lang="en-GB" smtClean="0"/>
              <a:t>‹#›</a:t>
            </a:fld>
            <a:endParaRPr lang="en-GB"/>
          </a:p>
        </p:txBody>
      </p:sp>
    </p:spTree>
    <p:extLst>
      <p:ext uri="{BB962C8B-B14F-4D97-AF65-F5344CB8AC3E}">
        <p14:creationId xmlns:p14="http://schemas.microsoft.com/office/powerpoint/2010/main" val="7046153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E1E6571-04BC-2059-675B-A9E2C7EC022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F42AA1E-99FC-4FEF-CD4C-0303C427B6B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093B7BA-88F1-7A53-3737-B95DD41A742E}"/>
              </a:ext>
            </a:extLst>
          </p:cNvPr>
          <p:cNvSpPr>
            <a:spLocks noGrp="1"/>
          </p:cNvSpPr>
          <p:nvPr>
            <p:ph type="dt" sz="half" idx="10"/>
          </p:nvPr>
        </p:nvSpPr>
        <p:spPr/>
        <p:txBody>
          <a:bodyPr/>
          <a:lstStyle/>
          <a:p>
            <a:fld id="{05DB730B-211F-4672-A803-469A2B5F2B38}" type="datetimeFigureOut">
              <a:rPr lang="en-GB" smtClean="0"/>
              <a:t>16/10/2024</a:t>
            </a:fld>
            <a:endParaRPr lang="en-GB"/>
          </a:p>
        </p:txBody>
      </p:sp>
      <p:sp>
        <p:nvSpPr>
          <p:cNvPr id="5" name="Footer Placeholder 4">
            <a:extLst>
              <a:ext uri="{FF2B5EF4-FFF2-40B4-BE49-F238E27FC236}">
                <a16:creationId xmlns:a16="http://schemas.microsoft.com/office/drawing/2014/main" id="{A3FB5525-26A2-C717-ECBB-E9843FC9DD5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46FBF79-175B-72E0-EE51-4B3919BA0118}"/>
              </a:ext>
            </a:extLst>
          </p:cNvPr>
          <p:cNvSpPr>
            <a:spLocks noGrp="1"/>
          </p:cNvSpPr>
          <p:nvPr>
            <p:ph type="sldNum" sz="quarter" idx="12"/>
          </p:nvPr>
        </p:nvSpPr>
        <p:spPr/>
        <p:txBody>
          <a:bodyPr/>
          <a:lstStyle/>
          <a:p>
            <a:fld id="{AF3DAB0C-2041-4BA9-A9D5-E5D3C2783778}" type="slidenum">
              <a:rPr lang="en-GB" smtClean="0"/>
              <a:t>‹#›</a:t>
            </a:fld>
            <a:endParaRPr lang="en-GB"/>
          </a:p>
        </p:txBody>
      </p:sp>
    </p:spTree>
    <p:extLst>
      <p:ext uri="{BB962C8B-B14F-4D97-AF65-F5344CB8AC3E}">
        <p14:creationId xmlns:p14="http://schemas.microsoft.com/office/powerpoint/2010/main" val="39876703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4C604F-C9C1-7D7D-CEA7-B0A9B1780DB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A6D766E-0177-F9F3-01E0-B75DFC2684C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6319D82-9497-F23C-1D98-190C562458D0}"/>
              </a:ext>
            </a:extLst>
          </p:cNvPr>
          <p:cNvSpPr>
            <a:spLocks noGrp="1"/>
          </p:cNvSpPr>
          <p:nvPr>
            <p:ph type="dt" sz="half" idx="10"/>
          </p:nvPr>
        </p:nvSpPr>
        <p:spPr/>
        <p:txBody>
          <a:bodyPr/>
          <a:lstStyle/>
          <a:p>
            <a:fld id="{05DB730B-211F-4672-A803-469A2B5F2B38}" type="datetimeFigureOut">
              <a:rPr lang="en-GB" smtClean="0"/>
              <a:t>16/10/2024</a:t>
            </a:fld>
            <a:endParaRPr lang="en-GB"/>
          </a:p>
        </p:txBody>
      </p:sp>
      <p:sp>
        <p:nvSpPr>
          <p:cNvPr id="5" name="Footer Placeholder 4">
            <a:extLst>
              <a:ext uri="{FF2B5EF4-FFF2-40B4-BE49-F238E27FC236}">
                <a16:creationId xmlns:a16="http://schemas.microsoft.com/office/drawing/2014/main" id="{87B49155-68DC-D941-65CE-16A524F9CF6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774FA2B-410E-0015-8FFF-EFF5DDBA8C8C}"/>
              </a:ext>
            </a:extLst>
          </p:cNvPr>
          <p:cNvSpPr>
            <a:spLocks noGrp="1"/>
          </p:cNvSpPr>
          <p:nvPr>
            <p:ph type="sldNum" sz="quarter" idx="12"/>
          </p:nvPr>
        </p:nvSpPr>
        <p:spPr/>
        <p:txBody>
          <a:bodyPr/>
          <a:lstStyle/>
          <a:p>
            <a:fld id="{AF3DAB0C-2041-4BA9-A9D5-E5D3C2783778}" type="slidenum">
              <a:rPr lang="en-GB" smtClean="0"/>
              <a:t>‹#›</a:t>
            </a:fld>
            <a:endParaRPr lang="en-GB"/>
          </a:p>
        </p:txBody>
      </p:sp>
    </p:spTree>
    <p:extLst>
      <p:ext uri="{BB962C8B-B14F-4D97-AF65-F5344CB8AC3E}">
        <p14:creationId xmlns:p14="http://schemas.microsoft.com/office/powerpoint/2010/main" val="23390280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AF7569-94C2-5190-AFE2-FD542AAC3C8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B0743688-B23F-ED19-5EFE-8FB54213583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D7979AE-8FAF-49DA-9422-8C24332C8A7D}"/>
              </a:ext>
            </a:extLst>
          </p:cNvPr>
          <p:cNvSpPr>
            <a:spLocks noGrp="1"/>
          </p:cNvSpPr>
          <p:nvPr>
            <p:ph type="dt" sz="half" idx="10"/>
          </p:nvPr>
        </p:nvSpPr>
        <p:spPr/>
        <p:txBody>
          <a:bodyPr/>
          <a:lstStyle/>
          <a:p>
            <a:fld id="{05DB730B-211F-4672-A803-469A2B5F2B38}" type="datetimeFigureOut">
              <a:rPr lang="en-GB" smtClean="0"/>
              <a:t>16/10/2024</a:t>
            </a:fld>
            <a:endParaRPr lang="en-GB"/>
          </a:p>
        </p:txBody>
      </p:sp>
      <p:sp>
        <p:nvSpPr>
          <p:cNvPr id="5" name="Footer Placeholder 4">
            <a:extLst>
              <a:ext uri="{FF2B5EF4-FFF2-40B4-BE49-F238E27FC236}">
                <a16:creationId xmlns:a16="http://schemas.microsoft.com/office/drawing/2014/main" id="{A591FD11-3A27-D3F6-A1DC-5B82D21574E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6B6B8C7-B3A6-F082-CE54-6479E86B9181}"/>
              </a:ext>
            </a:extLst>
          </p:cNvPr>
          <p:cNvSpPr>
            <a:spLocks noGrp="1"/>
          </p:cNvSpPr>
          <p:nvPr>
            <p:ph type="sldNum" sz="quarter" idx="12"/>
          </p:nvPr>
        </p:nvSpPr>
        <p:spPr/>
        <p:txBody>
          <a:bodyPr/>
          <a:lstStyle/>
          <a:p>
            <a:fld id="{AF3DAB0C-2041-4BA9-A9D5-E5D3C2783778}" type="slidenum">
              <a:rPr lang="en-GB" smtClean="0"/>
              <a:t>‹#›</a:t>
            </a:fld>
            <a:endParaRPr lang="en-GB"/>
          </a:p>
        </p:txBody>
      </p:sp>
    </p:spTree>
    <p:extLst>
      <p:ext uri="{BB962C8B-B14F-4D97-AF65-F5344CB8AC3E}">
        <p14:creationId xmlns:p14="http://schemas.microsoft.com/office/powerpoint/2010/main" val="28528667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45BA4C-C74E-0FEE-C5D7-E7AA6F7CC87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7DE8CE9-2B04-96DA-0441-2E66DA53395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4B35B42-0ADE-677C-AF92-6EE19BE588C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8E9F2673-D7FE-D633-41ED-C6A3616A2234}"/>
              </a:ext>
            </a:extLst>
          </p:cNvPr>
          <p:cNvSpPr>
            <a:spLocks noGrp="1"/>
          </p:cNvSpPr>
          <p:nvPr>
            <p:ph type="dt" sz="half" idx="10"/>
          </p:nvPr>
        </p:nvSpPr>
        <p:spPr/>
        <p:txBody>
          <a:bodyPr/>
          <a:lstStyle/>
          <a:p>
            <a:fld id="{05DB730B-211F-4672-A803-469A2B5F2B38}" type="datetimeFigureOut">
              <a:rPr lang="en-GB" smtClean="0"/>
              <a:t>16/10/2024</a:t>
            </a:fld>
            <a:endParaRPr lang="en-GB"/>
          </a:p>
        </p:txBody>
      </p:sp>
      <p:sp>
        <p:nvSpPr>
          <p:cNvPr id="6" name="Footer Placeholder 5">
            <a:extLst>
              <a:ext uri="{FF2B5EF4-FFF2-40B4-BE49-F238E27FC236}">
                <a16:creationId xmlns:a16="http://schemas.microsoft.com/office/drawing/2014/main" id="{471B30E9-3983-6F5B-DF1E-1DC089F85F4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F9ECAA1-64F6-4059-86BC-F5F2FC4772CA}"/>
              </a:ext>
            </a:extLst>
          </p:cNvPr>
          <p:cNvSpPr>
            <a:spLocks noGrp="1"/>
          </p:cNvSpPr>
          <p:nvPr>
            <p:ph type="sldNum" sz="quarter" idx="12"/>
          </p:nvPr>
        </p:nvSpPr>
        <p:spPr/>
        <p:txBody>
          <a:bodyPr/>
          <a:lstStyle/>
          <a:p>
            <a:fld id="{AF3DAB0C-2041-4BA9-A9D5-E5D3C2783778}" type="slidenum">
              <a:rPr lang="en-GB" smtClean="0"/>
              <a:t>‹#›</a:t>
            </a:fld>
            <a:endParaRPr lang="en-GB"/>
          </a:p>
        </p:txBody>
      </p:sp>
    </p:spTree>
    <p:extLst>
      <p:ext uri="{BB962C8B-B14F-4D97-AF65-F5344CB8AC3E}">
        <p14:creationId xmlns:p14="http://schemas.microsoft.com/office/powerpoint/2010/main" val="41804806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DC4449-E23C-17E5-4681-7135073D3133}"/>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F4352F8-E1E0-A205-CACE-C35493D7BA7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B1ADE68-B96A-39E1-50BD-EF86CA674C7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76C6A14F-9913-8FDB-39A9-60B5A850427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368722D-26FE-D8BB-8A7D-BE47190D023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B3B5109D-AACD-6C09-00F0-CA7D01C56F79}"/>
              </a:ext>
            </a:extLst>
          </p:cNvPr>
          <p:cNvSpPr>
            <a:spLocks noGrp="1"/>
          </p:cNvSpPr>
          <p:nvPr>
            <p:ph type="dt" sz="half" idx="10"/>
          </p:nvPr>
        </p:nvSpPr>
        <p:spPr/>
        <p:txBody>
          <a:bodyPr/>
          <a:lstStyle/>
          <a:p>
            <a:fld id="{05DB730B-211F-4672-A803-469A2B5F2B38}" type="datetimeFigureOut">
              <a:rPr lang="en-GB" smtClean="0"/>
              <a:t>16/10/2024</a:t>
            </a:fld>
            <a:endParaRPr lang="en-GB"/>
          </a:p>
        </p:txBody>
      </p:sp>
      <p:sp>
        <p:nvSpPr>
          <p:cNvPr id="8" name="Footer Placeholder 7">
            <a:extLst>
              <a:ext uri="{FF2B5EF4-FFF2-40B4-BE49-F238E27FC236}">
                <a16:creationId xmlns:a16="http://schemas.microsoft.com/office/drawing/2014/main" id="{E8EBA757-BF14-88BF-A6D7-CFA6867C49C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A0BF002E-19A8-002C-9F88-5BE027C3DF25}"/>
              </a:ext>
            </a:extLst>
          </p:cNvPr>
          <p:cNvSpPr>
            <a:spLocks noGrp="1"/>
          </p:cNvSpPr>
          <p:nvPr>
            <p:ph type="sldNum" sz="quarter" idx="12"/>
          </p:nvPr>
        </p:nvSpPr>
        <p:spPr/>
        <p:txBody>
          <a:bodyPr/>
          <a:lstStyle/>
          <a:p>
            <a:fld id="{AF3DAB0C-2041-4BA9-A9D5-E5D3C2783778}" type="slidenum">
              <a:rPr lang="en-GB" smtClean="0"/>
              <a:t>‹#›</a:t>
            </a:fld>
            <a:endParaRPr lang="en-GB"/>
          </a:p>
        </p:txBody>
      </p:sp>
    </p:spTree>
    <p:extLst>
      <p:ext uri="{BB962C8B-B14F-4D97-AF65-F5344CB8AC3E}">
        <p14:creationId xmlns:p14="http://schemas.microsoft.com/office/powerpoint/2010/main" val="7833879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2439CA-5ACA-FF4F-A031-362B3A325101}"/>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3BEC77C9-75D1-5AB0-BD5B-724B787C54A6}"/>
              </a:ext>
            </a:extLst>
          </p:cNvPr>
          <p:cNvSpPr>
            <a:spLocks noGrp="1"/>
          </p:cNvSpPr>
          <p:nvPr>
            <p:ph type="dt" sz="half" idx="10"/>
          </p:nvPr>
        </p:nvSpPr>
        <p:spPr/>
        <p:txBody>
          <a:bodyPr/>
          <a:lstStyle/>
          <a:p>
            <a:fld id="{05DB730B-211F-4672-A803-469A2B5F2B38}" type="datetimeFigureOut">
              <a:rPr lang="en-GB" smtClean="0"/>
              <a:t>16/10/2024</a:t>
            </a:fld>
            <a:endParaRPr lang="en-GB"/>
          </a:p>
        </p:txBody>
      </p:sp>
      <p:sp>
        <p:nvSpPr>
          <p:cNvPr id="4" name="Footer Placeholder 3">
            <a:extLst>
              <a:ext uri="{FF2B5EF4-FFF2-40B4-BE49-F238E27FC236}">
                <a16:creationId xmlns:a16="http://schemas.microsoft.com/office/drawing/2014/main" id="{05E1F635-CB2A-7E0C-17C5-7F0D0416787A}"/>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0A959863-4118-072D-4CF7-4D86189EC522}"/>
              </a:ext>
            </a:extLst>
          </p:cNvPr>
          <p:cNvSpPr>
            <a:spLocks noGrp="1"/>
          </p:cNvSpPr>
          <p:nvPr>
            <p:ph type="sldNum" sz="quarter" idx="12"/>
          </p:nvPr>
        </p:nvSpPr>
        <p:spPr/>
        <p:txBody>
          <a:bodyPr/>
          <a:lstStyle/>
          <a:p>
            <a:fld id="{AF3DAB0C-2041-4BA9-A9D5-E5D3C2783778}" type="slidenum">
              <a:rPr lang="en-GB" smtClean="0"/>
              <a:t>‹#›</a:t>
            </a:fld>
            <a:endParaRPr lang="en-GB"/>
          </a:p>
        </p:txBody>
      </p:sp>
    </p:spTree>
    <p:extLst>
      <p:ext uri="{BB962C8B-B14F-4D97-AF65-F5344CB8AC3E}">
        <p14:creationId xmlns:p14="http://schemas.microsoft.com/office/powerpoint/2010/main" val="9689044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F0C3DF-0D55-A566-7A03-FCB0AE3FF3DE}"/>
              </a:ext>
            </a:extLst>
          </p:cNvPr>
          <p:cNvSpPr>
            <a:spLocks noGrp="1"/>
          </p:cNvSpPr>
          <p:nvPr>
            <p:ph type="dt" sz="half" idx="10"/>
          </p:nvPr>
        </p:nvSpPr>
        <p:spPr/>
        <p:txBody>
          <a:bodyPr/>
          <a:lstStyle/>
          <a:p>
            <a:fld id="{05DB730B-211F-4672-A803-469A2B5F2B38}" type="datetimeFigureOut">
              <a:rPr lang="en-GB" smtClean="0"/>
              <a:t>16/10/2024</a:t>
            </a:fld>
            <a:endParaRPr lang="en-GB"/>
          </a:p>
        </p:txBody>
      </p:sp>
      <p:sp>
        <p:nvSpPr>
          <p:cNvPr id="3" name="Footer Placeholder 2">
            <a:extLst>
              <a:ext uri="{FF2B5EF4-FFF2-40B4-BE49-F238E27FC236}">
                <a16:creationId xmlns:a16="http://schemas.microsoft.com/office/drawing/2014/main" id="{343AD4B6-60E0-2B59-8A33-E2ADE0EB951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2DD7844B-A352-BA30-BD17-8343CA83D529}"/>
              </a:ext>
            </a:extLst>
          </p:cNvPr>
          <p:cNvSpPr>
            <a:spLocks noGrp="1"/>
          </p:cNvSpPr>
          <p:nvPr>
            <p:ph type="sldNum" sz="quarter" idx="12"/>
          </p:nvPr>
        </p:nvSpPr>
        <p:spPr/>
        <p:txBody>
          <a:bodyPr/>
          <a:lstStyle/>
          <a:p>
            <a:fld id="{AF3DAB0C-2041-4BA9-A9D5-E5D3C2783778}" type="slidenum">
              <a:rPr lang="en-GB" smtClean="0"/>
              <a:t>‹#›</a:t>
            </a:fld>
            <a:endParaRPr lang="en-GB"/>
          </a:p>
        </p:txBody>
      </p:sp>
    </p:spTree>
    <p:extLst>
      <p:ext uri="{BB962C8B-B14F-4D97-AF65-F5344CB8AC3E}">
        <p14:creationId xmlns:p14="http://schemas.microsoft.com/office/powerpoint/2010/main" val="7916300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3219A-BDB9-22EE-BCCB-D40656441C0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F163E8F-3131-85B0-A932-55E01E3D08D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DE3B6A69-AC50-A7F3-9D7C-DBF4E7490D4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F8751F7-FC2D-E69A-5FC5-773CC0697021}"/>
              </a:ext>
            </a:extLst>
          </p:cNvPr>
          <p:cNvSpPr>
            <a:spLocks noGrp="1"/>
          </p:cNvSpPr>
          <p:nvPr>
            <p:ph type="dt" sz="half" idx="10"/>
          </p:nvPr>
        </p:nvSpPr>
        <p:spPr/>
        <p:txBody>
          <a:bodyPr/>
          <a:lstStyle/>
          <a:p>
            <a:fld id="{05DB730B-211F-4672-A803-469A2B5F2B38}" type="datetimeFigureOut">
              <a:rPr lang="en-GB" smtClean="0"/>
              <a:t>16/10/2024</a:t>
            </a:fld>
            <a:endParaRPr lang="en-GB"/>
          </a:p>
        </p:txBody>
      </p:sp>
      <p:sp>
        <p:nvSpPr>
          <p:cNvPr id="6" name="Footer Placeholder 5">
            <a:extLst>
              <a:ext uri="{FF2B5EF4-FFF2-40B4-BE49-F238E27FC236}">
                <a16:creationId xmlns:a16="http://schemas.microsoft.com/office/drawing/2014/main" id="{02642B45-468B-F964-2213-A5F1FF77303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5337D2A-708B-983D-F605-2901074D39C6}"/>
              </a:ext>
            </a:extLst>
          </p:cNvPr>
          <p:cNvSpPr>
            <a:spLocks noGrp="1"/>
          </p:cNvSpPr>
          <p:nvPr>
            <p:ph type="sldNum" sz="quarter" idx="12"/>
          </p:nvPr>
        </p:nvSpPr>
        <p:spPr/>
        <p:txBody>
          <a:bodyPr/>
          <a:lstStyle/>
          <a:p>
            <a:fld id="{AF3DAB0C-2041-4BA9-A9D5-E5D3C2783778}" type="slidenum">
              <a:rPr lang="en-GB" smtClean="0"/>
              <a:t>‹#›</a:t>
            </a:fld>
            <a:endParaRPr lang="en-GB"/>
          </a:p>
        </p:txBody>
      </p:sp>
    </p:spTree>
    <p:extLst>
      <p:ext uri="{BB962C8B-B14F-4D97-AF65-F5344CB8AC3E}">
        <p14:creationId xmlns:p14="http://schemas.microsoft.com/office/powerpoint/2010/main" val="34267532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34A172-DD21-79BC-2CAE-5C3BD28E400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6DCD6293-594B-A510-A328-40CF9ADE2AD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E69D3258-382F-E857-332E-6A4989A716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95BA577-9256-5F7F-9283-DB0047A68295}"/>
              </a:ext>
            </a:extLst>
          </p:cNvPr>
          <p:cNvSpPr>
            <a:spLocks noGrp="1"/>
          </p:cNvSpPr>
          <p:nvPr>
            <p:ph type="dt" sz="half" idx="10"/>
          </p:nvPr>
        </p:nvSpPr>
        <p:spPr/>
        <p:txBody>
          <a:bodyPr/>
          <a:lstStyle/>
          <a:p>
            <a:fld id="{05DB730B-211F-4672-A803-469A2B5F2B38}" type="datetimeFigureOut">
              <a:rPr lang="en-GB" smtClean="0"/>
              <a:t>16/10/2024</a:t>
            </a:fld>
            <a:endParaRPr lang="en-GB"/>
          </a:p>
        </p:txBody>
      </p:sp>
      <p:sp>
        <p:nvSpPr>
          <p:cNvPr id="6" name="Footer Placeholder 5">
            <a:extLst>
              <a:ext uri="{FF2B5EF4-FFF2-40B4-BE49-F238E27FC236}">
                <a16:creationId xmlns:a16="http://schemas.microsoft.com/office/drawing/2014/main" id="{A56C58DB-85C8-EFAA-D7E7-255AEA7C9C4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05B2B75-433E-57F5-8B2C-B7744ECC9074}"/>
              </a:ext>
            </a:extLst>
          </p:cNvPr>
          <p:cNvSpPr>
            <a:spLocks noGrp="1"/>
          </p:cNvSpPr>
          <p:nvPr>
            <p:ph type="sldNum" sz="quarter" idx="12"/>
          </p:nvPr>
        </p:nvSpPr>
        <p:spPr/>
        <p:txBody>
          <a:bodyPr/>
          <a:lstStyle/>
          <a:p>
            <a:fld id="{AF3DAB0C-2041-4BA9-A9D5-E5D3C2783778}" type="slidenum">
              <a:rPr lang="en-GB" smtClean="0"/>
              <a:t>‹#›</a:t>
            </a:fld>
            <a:endParaRPr lang="en-GB"/>
          </a:p>
        </p:txBody>
      </p:sp>
    </p:spTree>
    <p:extLst>
      <p:ext uri="{BB962C8B-B14F-4D97-AF65-F5344CB8AC3E}">
        <p14:creationId xmlns:p14="http://schemas.microsoft.com/office/powerpoint/2010/main" val="38501095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DE0D45B-A2B1-54AF-BE21-1A3A4C045EC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893569B-2D41-060D-9B22-7568C04547E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07A93E9-9B02-BA8E-C0CA-76F5D2365DE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5DB730B-211F-4672-A803-469A2B5F2B38}" type="datetimeFigureOut">
              <a:rPr lang="en-GB" smtClean="0"/>
              <a:t>16/10/2024</a:t>
            </a:fld>
            <a:endParaRPr lang="en-GB"/>
          </a:p>
        </p:txBody>
      </p:sp>
      <p:sp>
        <p:nvSpPr>
          <p:cNvPr id="5" name="Footer Placeholder 4">
            <a:extLst>
              <a:ext uri="{FF2B5EF4-FFF2-40B4-BE49-F238E27FC236}">
                <a16:creationId xmlns:a16="http://schemas.microsoft.com/office/drawing/2014/main" id="{E6985DE1-F2F0-D021-47C2-063ABE334E0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DBBEDAFC-4C96-4C14-7288-F5F6238BAA5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3DAB0C-2041-4BA9-A9D5-E5D3C2783778}" type="slidenum">
              <a:rPr lang="en-GB" smtClean="0"/>
              <a:t>‹#›</a:t>
            </a:fld>
            <a:endParaRPr lang="en-GB"/>
          </a:p>
        </p:txBody>
      </p:sp>
    </p:spTree>
    <p:extLst>
      <p:ext uri="{BB962C8B-B14F-4D97-AF65-F5344CB8AC3E}">
        <p14:creationId xmlns:p14="http://schemas.microsoft.com/office/powerpoint/2010/main" val="11741148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37.jpeg"/><Relationship Id="rId4" Type="http://schemas.openxmlformats.org/officeDocument/2006/relationships/image" Target="../media/image34.svg"/></Relationships>
</file>

<file path=ppt/slides/_rels/slide11.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8.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svg"/><Relationship Id="rId9"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8.pn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7.png"/><Relationship Id="rId11" Type="http://schemas.openxmlformats.org/officeDocument/2006/relationships/image" Target="../media/image41.jpe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svg"/><Relationship Id="rId9" Type="http://schemas.openxmlformats.org/officeDocument/2006/relationships/image" Target="../media/image20.png"/></Relationships>
</file>

<file path=ppt/slides/_rels/slide1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sv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21.png"/></Relationships>
</file>

<file path=ppt/slides/_rels/slide1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7.png"/><Relationship Id="rId11" Type="http://schemas.openxmlformats.org/officeDocument/2006/relationships/image" Target="../media/image42.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svg"/><Relationship Id="rId9" Type="http://schemas.openxmlformats.org/officeDocument/2006/relationships/image" Target="../media/image20.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sv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jpg"/><Relationship Id="rId9" Type="http://schemas.openxmlformats.org/officeDocument/2006/relationships/image" Target="../media/image11.png"/></Relationships>
</file>

<file path=ppt/slides/_rels/slide20.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svg"/><Relationship Id="rId9" Type="http://schemas.openxmlformats.org/officeDocument/2006/relationships/image" Target="../media/image20.png"/></Relationships>
</file>

<file path=ppt/slides/_rels/slide2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7.png"/><Relationship Id="rId11" Type="http://schemas.openxmlformats.org/officeDocument/2006/relationships/image" Target="../media/image43.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svg"/><Relationship Id="rId9" Type="http://schemas.openxmlformats.org/officeDocument/2006/relationships/image" Target="../media/image20.png"/></Relationships>
</file>

<file path=ppt/slides/_rels/slide2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sv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21.png"/></Relationships>
</file>

<file path=ppt/slides/_rels/slide2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sv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21.png"/></Relationships>
</file>

<file path=ppt/slides/_rels/slide2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7.png"/><Relationship Id="rId11" Type="http://schemas.openxmlformats.org/officeDocument/2006/relationships/image" Target="../media/image44.jpe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svg"/><Relationship Id="rId9" Type="http://schemas.openxmlformats.org/officeDocument/2006/relationships/image" Target="../media/image20.png"/></Relationships>
</file>

<file path=ppt/slides/_rels/slide2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svg"/><Relationship Id="rId9" Type="http://schemas.openxmlformats.org/officeDocument/2006/relationships/image" Target="../media/image20.png"/></Relationships>
</file>

<file path=ppt/slides/_rels/slide2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svg"/><Relationship Id="rId9" Type="http://schemas.openxmlformats.org/officeDocument/2006/relationships/image" Target="../media/image20.png"/></Relationships>
</file>

<file path=ppt/slides/_rels/slide2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sv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21.png"/></Relationships>
</file>

<file path=ppt/slides/_rels/slide2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sv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21.png"/></Relationships>
</file>

<file path=ppt/slides/_rels/slide2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sv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21.png"/></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46.svg"/><Relationship Id="rId7" Type="http://schemas.openxmlformats.org/officeDocument/2006/relationships/image" Target="../media/image50.png"/><Relationship Id="rId2"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diagramLayout" Target="../diagrams/layout1.xml"/><Relationship Id="rId3" Type="http://schemas.openxmlformats.org/officeDocument/2006/relationships/image" Target="../media/image15.svg"/><Relationship Id="rId7" Type="http://schemas.openxmlformats.org/officeDocument/2006/relationships/image" Target="../media/image19.png"/><Relationship Id="rId12" Type="http://schemas.openxmlformats.org/officeDocument/2006/relationships/diagramData" Target="../diagrams/data1.xml"/><Relationship Id="rId2" Type="http://schemas.openxmlformats.org/officeDocument/2006/relationships/image" Target="../media/image14.png"/><Relationship Id="rId16" Type="http://schemas.microsoft.com/office/2007/relationships/diagramDrawing" Target="../diagrams/drawing1.xml"/><Relationship Id="rId1" Type="http://schemas.openxmlformats.org/officeDocument/2006/relationships/slideLayout" Target="../slideLayouts/slideLayout2.xml"/><Relationship Id="rId6" Type="http://schemas.openxmlformats.org/officeDocument/2006/relationships/image" Target="../media/image18.png"/><Relationship Id="rId11" Type="http://schemas.openxmlformats.org/officeDocument/2006/relationships/image" Target="../media/image23.svg"/><Relationship Id="rId5" Type="http://schemas.openxmlformats.org/officeDocument/2006/relationships/image" Target="../media/image17.png"/><Relationship Id="rId15" Type="http://schemas.openxmlformats.org/officeDocument/2006/relationships/diagramColors" Target="../diagrams/colors1.xml"/><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 Id="rId1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4.svg"/></Relationships>
</file>

<file path=ppt/slides/_rels/slide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5.jpeg"/><Relationship Id="rId4" Type="http://schemas.openxmlformats.org/officeDocument/2006/relationships/image" Target="../media/image34.sv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hyperlink" Target="https://www.bbc.co.uk/weather/2636432" TargetMode="External"/><Relationship Id="rId5" Type="http://schemas.openxmlformats.org/officeDocument/2006/relationships/image" Target="../media/image20.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362D44EE-C852-4460-B8B5-C4F2BC2051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68093D7C-437E-3CDB-A56D-26094D697139}"/>
              </a:ext>
            </a:extLst>
          </p:cNvPr>
          <p:cNvSpPr>
            <a:spLocks noGrp="1"/>
          </p:cNvSpPr>
          <p:nvPr>
            <p:ph type="subTitle" idx="1"/>
          </p:nvPr>
        </p:nvSpPr>
        <p:spPr>
          <a:xfrm>
            <a:off x="6426348" y="804044"/>
            <a:ext cx="5334931" cy="4468419"/>
          </a:xfrm>
          <a:custGeom>
            <a:avLst/>
            <a:gdLst>
              <a:gd name="connsiteX0" fmla="*/ 0 w 5334931"/>
              <a:gd name="connsiteY0" fmla="*/ 0 h 4468419"/>
              <a:gd name="connsiteX1" fmla="*/ 666866 w 5334931"/>
              <a:gd name="connsiteY1" fmla="*/ 0 h 4468419"/>
              <a:gd name="connsiteX2" fmla="*/ 1280383 w 5334931"/>
              <a:gd name="connsiteY2" fmla="*/ 0 h 4468419"/>
              <a:gd name="connsiteX3" fmla="*/ 1947250 w 5334931"/>
              <a:gd name="connsiteY3" fmla="*/ 0 h 4468419"/>
              <a:gd name="connsiteX4" fmla="*/ 2667466 w 5334931"/>
              <a:gd name="connsiteY4" fmla="*/ 0 h 4468419"/>
              <a:gd name="connsiteX5" fmla="*/ 3334332 w 5334931"/>
              <a:gd name="connsiteY5" fmla="*/ 0 h 4468419"/>
              <a:gd name="connsiteX6" fmla="*/ 4107897 w 5334931"/>
              <a:gd name="connsiteY6" fmla="*/ 0 h 4468419"/>
              <a:gd name="connsiteX7" fmla="*/ 4668065 w 5334931"/>
              <a:gd name="connsiteY7" fmla="*/ 0 h 4468419"/>
              <a:gd name="connsiteX8" fmla="*/ 5334931 w 5334931"/>
              <a:gd name="connsiteY8" fmla="*/ 0 h 4468419"/>
              <a:gd name="connsiteX9" fmla="*/ 5334931 w 5334931"/>
              <a:gd name="connsiteY9" fmla="*/ 638346 h 4468419"/>
              <a:gd name="connsiteX10" fmla="*/ 5334931 w 5334931"/>
              <a:gd name="connsiteY10" fmla="*/ 1366060 h 4468419"/>
              <a:gd name="connsiteX11" fmla="*/ 5334931 w 5334931"/>
              <a:gd name="connsiteY11" fmla="*/ 1915037 h 4468419"/>
              <a:gd name="connsiteX12" fmla="*/ 5334931 w 5334931"/>
              <a:gd name="connsiteY12" fmla="*/ 2598066 h 4468419"/>
              <a:gd name="connsiteX13" fmla="*/ 5334931 w 5334931"/>
              <a:gd name="connsiteY13" fmla="*/ 3281096 h 4468419"/>
              <a:gd name="connsiteX14" fmla="*/ 5334931 w 5334931"/>
              <a:gd name="connsiteY14" fmla="*/ 3830073 h 4468419"/>
              <a:gd name="connsiteX15" fmla="*/ 5334931 w 5334931"/>
              <a:gd name="connsiteY15" fmla="*/ 4468419 h 4468419"/>
              <a:gd name="connsiteX16" fmla="*/ 4774763 w 5334931"/>
              <a:gd name="connsiteY16" fmla="*/ 4468419 h 4468419"/>
              <a:gd name="connsiteX17" fmla="*/ 4214595 w 5334931"/>
              <a:gd name="connsiteY17" fmla="*/ 4468419 h 4468419"/>
              <a:gd name="connsiteX18" fmla="*/ 3547729 w 5334931"/>
              <a:gd name="connsiteY18" fmla="*/ 4468419 h 4468419"/>
              <a:gd name="connsiteX19" fmla="*/ 3040911 w 5334931"/>
              <a:gd name="connsiteY19" fmla="*/ 4468419 h 4468419"/>
              <a:gd name="connsiteX20" fmla="*/ 2320695 w 5334931"/>
              <a:gd name="connsiteY20" fmla="*/ 4468419 h 4468419"/>
              <a:gd name="connsiteX21" fmla="*/ 1707178 w 5334931"/>
              <a:gd name="connsiteY21" fmla="*/ 4468419 h 4468419"/>
              <a:gd name="connsiteX22" fmla="*/ 986962 w 5334931"/>
              <a:gd name="connsiteY22" fmla="*/ 4468419 h 4468419"/>
              <a:gd name="connsiteX23" fmla="*/ 0 w 5334931"/>
              <a:gd name="connsiteY23" fmla="*/ 4468419 h 4468419"/>
              <a:gd name="connsiteX24" fmla="*/ 0 w 5334931"/>
              <a:gd name="connsiteY24" fmla="*/ 3740705 h 4468419"/>
              <a:gd name="connsiteX25" fmla="*/ 0 w 5334931"/>
              <a:gd name="connsiteY25" fmla="*/ 3057675 h 4468419"/>
              <a:gd name="connsiteX26" fmla="*/ 0 w 5334931"/>
              <a:gd name="connsiteY26" fmla="*/ 2553382 h 4468419"/>
              <a:gd name="connsiteX27" fmla="*/ 0 w 5334931"/>
              <a:gd name="connsiteY27" fmla="*/ 1825668 h 4468419"/>
              <a:gd name="connsiteX28" fmla="*/ 0 w 5334931"/>
              <a:gd name="connsiteY28" fmla="*/ 1321375 h 4468419"/>
              <a:gd name="connsiteX29" fmla="*/ 0 w 5334931"/>
              <a:gd name="connsiteY29" fmla="*/ 683030 h 4468419"/>
              <a:gd name="connsiteX30" fmla="*/ 0 w 5334931"/>
              <a:gd name="connsiteY30" fmla="*/ 0 h 4468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334931" h="4468419" fill="none" extrusionOk="0">
                <a:moveTo>
                  <a:pt x="0" y="0"/>
                </a:moveTo>
                <a:cubicBezTo>
                  <a:pt x="216993" y="-24298"/>
                  <a:pt x="346083" y="15828"/>
                  <a:pt x="666866" y="0"/>
                </a:cubicBezTo>
                <a:cubicBezTo>
                  <a:pt x="987649" y="-15828"/>
                  <a:pt x="1140301" y="-2612"/>
                  <a:pt x="1280383" y="0"/>
                </a:cubicBezTo>
                <a:cubicBezTo>
                  <a:pt x="1420465" y="2612"/>
                  <a:pt x="1752263" y="8852"/>
                  <a:pt x="1947250" y="0"/>
                </a:cubicBezTo>
                <a:cubicBezTo>
                  <a:pt x="2142237" y="-8852"/>
                  <a:pt x="2353618" y="-18158"/>
                  <a:pt x="2667466" y="0"/>
                </a:cubicBezTo>
                <a:cubicBezTo>
                  <a:pt x="2981314" y="18158"/>
                  <a:pt x="3147740" y="-10587"/>
                  <a:pt x="3334332" y="0"/>
                </a:cubicBezTo>
                <a:cubicBezTo>
                  <a:pt x="3520924" y="10587"/>
                  <a:pt x="3792100" y="22604"/>
                  <a:pt x="4107897" y="0"/>
                </a:cubicBezTo>
                <a:cubicBezTo>
                  <a:pt x="4423694" y="-22604"/>
                  <a:pt x="4533259" y="-14751"/>
                  <a:pt x="4668065" y="0"/>
                </a:cubicBezTo>
                <a:cubicBezTo>
                  <a:pt x="4802871" y="14751"/>
                  <a:pt x="5198055" y="31383"/>
                  <a:pt x="5334931" y="0"/>
                </a:cubicBezTo>
                <a:cubicBezTo>
                  <a:pt x="5316247" y="306740"/>
                  <a:pt x="5349076" y="401025"/>
                  <a:pt x="5334931" y="638346"/>
                </a:cubicBezTo>
                <a:cubicBezTo>
                  <a:pt x="5320786" y="875667"/>
                  <a:pt x="5330008" y="1127569"/>
                  <a:pt x="5334931" y="1366060"/>
                </a:cubicBezTo>
                <a:cubicBezTo>
                  <a:pt x="5339854" y="1604551"/>
                  <a:pt x="5330018" y="1671268"/>
                  <a:pt x="5334931" y="1915037"/>
                </a:cubicBezTo>
                <a:cubicBezTo>
                  <a:pt x="5339844" y="2158806"/>
                  <a:pt x="5307073" y="2341557"/>
                  <a:pt x="5334931" y="2598066"/>
                </a:cubicBezTo>
                <a:cubicBezTo>
                  <a:pt x="5362789" y="2854575"/>
                  <a:pt x="5303255" y="3072877"/>
                  <a:pt x="5334931" y="3281096"/>
                </a:cubicBezTo>
                <a:cubicBezTo>
                  <a:pt x="5366608" y="3489315"/>
                  <a:pt x="5357863" y="3621566"/>
                  <a:pt x="5334931" y="3830073"/>
                </a:cubicBezTo>
                <a:cubicBezTo>
                  <a:pt x="5311999" y="4038580"/>
                  <a:pt x="5326822" y="4205200"/>
                  <a:pt x="5334931" y="4468419"/>
                </a:cubicBezTo>
                <a:cubicBezTo>
                  <a:pt x="5057762" y="4495895"/>
                  <a:pt x="4976397" y="4447136"/>
                  <a:pt x="4774763" y="4468419"/>
                </a:cubicBezTo>
                <a:cubicBezTo>
                  <a:pt x="4573129" y="4489702"/>
                  <a:pt x="4426046" y="4465232"/>
                  <a:pt x="4214595" y="4468419"/>
                </a:cubicBezTo>
                <a:cubicBezTo>
                  <a:pt x="4003144" y="4471606"/>
                  <a:pt x="3691108" y="4486056"/>
                  <a:pt x="3547729" y="4468419"/>
                </a:cubicBezTo>
                <a:cubicBezTo>
                  <a:pt x="3404350" y="4450782"/>
                  <a:pt x="3180839" y="4453306"/>
                  <a:pt x="3040911" y="4468419"/>
                </a:cubicBezTo>
                <a:cubicBezTo>
                  <a:pt x="2900983" y="4483532"/>
                  <a:pt x="2516805" y="4473041"/>
                  <a:pt x="2320695" y="4468419"/>
                </a:cubicBezTo>
                <a:cubicBezTo>
                  <a:pt x="2124585" y="4463797"/>
                  <a:pt x="1895645" y="4477189"/>
                  <a:pt x="1707178" y="4468419"/>
                </a:cubicBezTo>
                <a:cubicBezTo>
                  <a:pt x="1518711" y="4459649"/>
                  <a:pt x="1336154" y="4445717"/>
                  <a:pt x="986962" y="4468419"/>
                </a:cubicBezTo>
                <a:cubicBezTo>
                  <a:pt x="637770" y="4491121"/>
                  <a:pt x="416370" y="4515133"/>
                  <a:pt x="0" y="4468419"/>
                </a:cubicBezTo>
                <a:cubicBezTo>
                  <a:pt x="35849" y="4119124"/>
                  <a:pt x="3605" y="3942606"/>
                  <a:pt x="0" y="3740705"/>
                </a:cubicBezTo>
                <a:cubicBezTo>
                  <a:pt x="-3605" y="3538804"/>
                  <a:pt x="16450" y="3377969"/>
                  <a:pt x="0" y="3057675"/>
                </a:cubicBezTo>
                <a:cubicBezTo>
                  <a:pt x="-16450" y="2737381"/>
                  <a:pt x="17370" y="2732121"/>
                  <a:pt x="0" y="2553382"/>
                </a:cubicBezTo>
                <a:cubicBezTo>
                  <a:pt x="-17370" y="2374643"/>
                  <a:pt x="-4887" y="2067963"/>
                  <a:pt x="0" y="1825668"/>
                </a:cubicBezTo>
                <a:cubicBezTo>
                  <a:pt x="4887" y="1583373"/>
                  <a:pt x="982" y="1522431"/>
                  <a:pt x="0" y="1321375"/>
                </a:cubicBezTo>
                <a:cubicBezTo>
                  <a:pt x="-982" y="1120319"/>
                  <a:pt x="-9641" y="967157"/>
                  <a:pt x="0" y="683030"/>
                </a:cubicBezTo>
                <a:cubicBezTo>
                  <a:pt x="9641" y="398903"/>
                  <a:pt x="-19242" y="297090"/>
                  <a:pt x="0" y="0"/>
                </a:cubicBezTo>
                <a:close/>
              </a:path>
              <a:path w="5334931" h="4468419" stroke="0" extrusionOk="0">
                <a:moveTo>
                  <a:pt x="0" y="0"/>
                </a:moveTo>
                <a:cubicBezTo>
                  <a:pt x="332473" y="-2005"/>
                  <a:pt x="452408" y="21310"/>
                  <a:pt x="666866" y="0"/>
                </a:cubicBezTo>
                <a:cubicBezTo>
                  <a:pt x="881324" y="-21310"/>
                  <a:pt x="1269463" y="-32371"/>
                  <a:pt x="1440431" y="0"/>
                </a:cubicBezTo>
                <a:cubicBezTo>
                  <a:pt x="1611400" y="32371"/>
                  <a:pt x="1848204" y="-4223"/>
                  <a:pt x="2107298" y="0"/>
                </a:cubicBezTo>
                <a:cubicBezTo>
                  <a:pt x="2366392" y="4223"/>
                  <a:pt x="2482361" y="-2995"/>
                  <a:pt x="2774164" y="0"/>
                </a:cubicBezTo>
                <a:cubicBezTo>
                  <a:pt x="3065967" y="2995"/>
                  <a:pt x="3274143" y="-32261"/>
                  <a:pt x="3441030" y="0"/>
                </a:cubicBezTo>
                <a:cubicBezTo>
                  <a:pt x="3607917" y="32261"/>
                  <a:pt x="3936873" y="7037"/>
                  <a:pt x="4107897" y="0"/>
                </a:cubicBezTo>
                <a:cubicBezTo>
                  <a:pt x="4278921" y="-7037"/>
                  <a:pt x="4383669" y="-24026"/>
                  <a:pt x="4614715" y="0"/>
                </a:cubicBezTo>
                <a:cubicBezTo>
                  <a:pt x="4845761" y="24026"/>
                  <a:pt x="5161453" y="-3610"/>
                  <a:pt x="5334931" y="0"/>
                </a:cubicBezTo>
                <a:cubicBezTo>
                  <a:pt x="5352605" y="101450"/>
                  <a:pt x="5339757" y="383619"/>
                  <a:pt x="5334931" y="504293"/>
                </a:cubicBezTo>
                <a:cubicBezTo>
                  <a:pt x="5330105" y="624967"/>
                  <a:pt x="5309025" y="955227"/>
                  <a:pt x="5334931" y="1232007"/>
                </a:cubicBezTo>
                <a:cubicBezTo>
                  <a:pt x="5360837" y="1508787"/>
                  <a:pt x="5333939" y="1690324"/>
                  <a:pt x="5334931" y="1915037"/>
                </a:cubicBezTo>
                <a:cubicBezTo>
                  <a:pt x="5335924" y="2139750"/>
                  <a:pt x="5327680" y="2307723"/>
                  <a:pt x="5334931" y="2419330"/>
                </a:cubicBezTo>
                <a:cubicBezTo>
                  <a:pt x="5342182" y="2530937"/>
                  <a:pt x="5358528" y="2736366"/>
                  <a:pt x="5334931" y="3012991"/>
                </a:cubicBezTo>
                <a:cubicBezTo>
                  <a:pt x="5311334" y="3289616"/>
                  <a:pt x="5337568" y="3405347"/>
                  <a:pt x="5334931" y="3561968"/>
                </a:cubicBezTo>
                <a:cubicBezTo>
                  <a:pt x="5332294" y="3718589"/>
                  <a:pt x="5346124" y="4058287"/>
                  <a:pt x="5334931" y="4468419"/>
                </a:cubicBezTo>
                <a:cubicBezTo>
                  <a:pt x="5085079" y="4471953"/>
                  <a:pt x="4923732" y="4483769"/>
                  <a:pt x="4721414" y="4468419"/>
                </a:cubicBezTo>
                <a:cubicBezTo>
                  <a:pt x="4519096" y="4453069"/>
                  <a:pt x="4240937" y="4463965"/>
                  <a:pt x="4001198" y="4468419"/>
                </a:cubicBezTo>
                <a:cubicBezTo>
                  <a:pt x="3761459" y="4472873"/>
                  <a:pt x="3549502" y="4498268"/>
                  <a:pt x="3334332" y="4468419"/>
                </a:cubicBezTo>
                <a:cubicBezTo>
                  <a:pt x="3119162" y="4438570"/>
                  <a:pt x="2912413" y="4487042"/>
                  <a:pt x="2774164" y="4468419"/>
                </a:cubicBezTo>
                <a:cubicBezTo>
                  <a:pt x="2635915" y="4449796"/>
                  <a:pt x="2492506" y="4487375"/>
                  <a:pt x="2213996" y="4468419"/>
                </a:cubicBezTo>
                <a:cubicBezTo>
                  <a:pt x="1935486" y="4449463"/>
                  <a:pt x="1932848" y="4444264"/>
                  <a:pt x="1653829" y="4468419"/>
                </a:cubicBezTo>
                <a:cubicBezTo>
                  <a:pt x="1374810" y="4492574"/>
                  <a:pt x="1350064" y="4450257"/>
                  <a:pt x="1093661" y="4468419"/>
                </a:cubicBezTo>
                <a:cubicBezTo>
                  <a:pt x="837258" y="4486581"/>
                  <a:pt x="810420" y="4445133"/>
                  <a:pt x="586842" y="4468419"/>
                </a:cubicBezTo>
                <a:cubicBezTo>
                  <a:pt x="363264" y="4491705"/>
                  <a:pt x="133702" y="4486080"/>
                  <a:pt x="0" y="4468419"/>
                </a:cubicBezTo>
                <a:cubicBezTo>
                  <a:pt x="1602" y="4307463"/>
                  <a:pt x="-14929" y="4115335"/>
                  <a:pt x="0" y="3964126"/>
                </a:cubicBezTo>
                <a:cubicBezTo>
                  <a:pt x="14929" y="3812917"/>
                  <a:pt x="-7686" y="3463639"/>
                  <a:pt x="0" y="3281096"/>
                </a:cubicBezTo>
                <a:cubicBezTo>
                  <a:pt x="7686" y="3098553"/>
                  <a:pt x="-7787" y="2817850"/>
                  <a:pt x="0" y="2687435"/>
                </a:cubicBezTo>
                <a:cubicBezTo>
                  <a:pt x="7787" y="2557020"/>
                  <a:pt x="-5689" y="2330990"/>
                  <a:pt x="0" y="2093773"/>
                </a:cubicBezTo>
                <a:cubicBezTo>
                  <a:pt x="5689" y="1856556"/>
                  <a:pt x="11292" y="1743441"/>
                  <a:pt x="0" y="1544796"/>
                </a:cubicBezTo>
                <a:cubicBezTo>
                  <a:pt x="-11292" y="1346151"/>
                  <a:pt x="-8846" y="1178911"/>
                  <a:pt x="0" y="1040503"/>
                </a:cubicBezTo>
                <a:cubicBezTo>
                  <a:pt x="8846" y="902095"/>
                  <a:pt x="49494" y="439015"/>
                  <a:pt x="0" y="0"/>
                </a:cubicBezTo>
                <a:close/>
              </a:path>
            </a:pathLst>
          </a:custGeom>
          <a:solidFill>
            <a:srgbClr val="CD7F31"/>
          </a:solidFill>
          <a:ln w="28575">
            <a:solidFill>
              <a:schemeClr val="tx1"/>
            </a:solidFill>
            <a:extLst>
              <a:ext uri="{C807C97D-BFC1-408E-A445-0C87EB9F89A2}">
                <ask:lineSketchStyleProps xmlns:ask="http://schemas.microsoft.com/office/drawing/2018/sketchyshapes" sd="1961975096">
                  <ask:type>
                    <ask:lineSketchFreehand/>
                  </ask:type>
                </ask:lineSketchStyleProps>
              </a:ext>
            </a:extLst>
          </a:ln>
        </p:spPr>
        <p:txBody>
          <a:bodyPr vert="horz" lIns="91440" tIns="45720" rIns="91440" bIns="45720" rtlCol="0" anchor="t">
            <a:normAutofit/>
          </a:bodyPr>
          <a:lstStyle/>
          <a:p>
            <a:endParaRPr lang="en-GB" sz="6000" b="1" u="sng" dirty="0">
              <a:solidFill>
                <a:schemeClr val="bg1"/>
              </a:solidFill>
            </a:endParaRPr>
          </a:p>
          <a:p>
            <a:endParaRPr lang="en-GB" sz="6000" b="1" u="sng" dirty="0">
              <a:solidFill>
                <a:schemeClr val="bg1"/>
              </a:solidFill>
            </a:endParaRPr>
          </a:p>
          <a:p>
            <a:r>
              <a:rPr lang="en-GB" sz="6000" b="1" u="sng" dirty="0">
                <a:solidFill>
                  <a:schemeClr val="bg1"/>
                </a:solidFill>
              </a:rPr>
              <a:t>Assembly</a:t>
            </a:r>
            <a:endParaRPr lang="en-GB" sz="6000" b="1" u="sng" dirty="0">
              <a:solidFill>
                <a:schemeClr val="bg1"/>
              </a:solidFill>
              <a:cs typeface="Calibri"/>
            </a:endParaRPr>
          </a:p>
          <a:p>
            <a:pPr algn="l"/>
            <a:endParaRPr lang="en-GB" sz="500" dirty="0">
              <a:solidFill>
                <a:schemeClr val="bg1"/>
              </a:solidFill>
            </a:endParaRPr>
          </a:p>
          <a:p>
            <a:pPr algn="l"/>
            <a:endParaRPr lang="en-GB" sz="3600" i="1" dirty="0">
              <a:solidFill>
                <a:schemeClr val="bg1"/>
              </a:solidFill>
            </a:endParaRPr>
          </a:p>
          <a:p>
            <a:pPr algn="l"/>
            <a:endParaRPr lang="en-GB" sz="3600" i="1" dirty="0">
              <a:solidFill>
                <a:schemeClr val="bg1"/>
              </a:solidFill>
              <a:cs typeface="Calibri"/>
            </a:endParaRPr>
          </a:p>
          <a:p>
            <a:endParaRPr lang="en-GB" dirty="0">
              <a:solidFill>
                <a:schemeClr val="bg1"/>
              </a:solidFill>
            </a:endParaRPr>
          </a:p>
        </p:txBody>
      </p:sp>
      <p:sp>
        <p:nvSpPr>
          <p:cNvPr id="14" name="Freeform: Shape 13">
            <a:extLst>
              <a:ext uri="{FF2B5EF4-FFF2-40B4-BE49-F238E27FC236}">
                <a16:creationId xmlns:a16="http://schemas.microsoft.com/office/drawing/2014/main" id="{658970D8-8D1D-4B5C-894B-E871CC8654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30529" y="1"/>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F227E5B6-9132-43CA-B503-37A18562AD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349052" y="0"/>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03C2051E-A88D-48E5-BACF-AAED178927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16245"/>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2"/>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Shape 19">
            <a:extLst>
              <a:ext uri="{FF2B5EF4-FFF2-40B4-BE49-F238E27FC236}">
                <a16:creationId xmlns:a16="http://schemas.microsoft.com/office/drawing/2014/main" id="{7821A508-2985-4905-874A-527429BAAB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35649"/>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D2929CB1-0E3C-4B2D-ADC5-0154FB33B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697761" y="5717906"/>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endParaRPr lang="en-US"/>
          </a:p>
        </p:txBody>
      </p:sp>
      <p:pic>
        <p:nvPicPr>
          <p:cNvPr id="7" name="Picture 6" descr="A logo with text on it&#10;&#10;Description automatically generated">
            <a:extLst>
              <a:ext uri="{FF2B5EF4-FFF2-40B4-BE49-F238E27FC236}">
                <a16:creationId xmlns:a16="http://schemas.microsoft.com/office/drawing/2014/main" id="{6E748ACA-F8CE-0AE1-E5A9-A6747DC8FB7D}"/>
              </a:ext>
            </a:extLst>
          </p:cNvPr>
          <p:cNvPicPr>
            <a:picLocks noChangeAspect="1"/>
          </p:cNvPicPr>
          <p:nvPr/>
        </p:nvPicPr>
        <p:blipFill rotWithShape="1">
          <a:blip r:embed="rId2">
            <a:extLst>
              <a:ext uri="{28A0092B-C50C-407E-A947-70E740481C1C}">
                <a14:useLocalDpi xmlns:a14="http://schemas.microsoft.com/office/drawing/2010/main" val="0"/>
              </a:ext>
            </a:extLst>
          </a:blip>
          <a:srcRect l="6635" r="5616" b="1"/>
          <a:stretch/>
        </p:blipFill>
        <p:spPr>
          <a:xfrm>
            <a:off x="631840" y="598720"/>
            <a:ext cx="5178249" cy="5178249"/>
          </a:xfrm>
          <a:custGeom>
            <a:avLst/>
            <a:gdLst/>
            <a:ahLst/>
            <a:cxnLst/>
            <a:rect l="l" t="t" r="r" b="b"/>
            <a:pathLst>
              <a:path w="3741748" h="3741748">
                <a:moveTo>
                  <a:pt x="1870874" y="0"/>
                </a:moveTo>
                <a:cubicBezTo>
                  <a:pt x="2904129" y="0"/>
                  <a:pt x="3741748" y="837619"/>
                  <a:pt x="3741748" y="1870874"/>
                </a:cubicBezTo>
                <a:cubicBezTo>
                  <a:pt x="3741748" y="2904129"/>
                  <a:pt x="2904129" y="3741748"/>
                  <a:pt x="1870874" y="3741748"/>
                </a:cubicBezTo>
                <a:cubicBezTo>
                  <a:pt x="837619" y="3741748"/>
                  <a:pt x="0" y="2904129"/>
                  <a:pt x="0" y="1870874"/>
                </a:cubicBezTo>
                <a:cubicBezTo>
                  <a:pt x="0" y="837619"/>
                  <a:pt x="837619" y="0"/>
                  <a:pt x="1870874" y="0"/>
                </a:cubicBezTo>
                <a:close/>
              </a:path>
            </a:pathLst>
          </a:custGeom>
        </p:spPr>
      </p:pic>
      <p:sp>
        <p:nvSpPr>
          <p:cNvPr id="24" name="Freeform: Shape 23">
            <a:extLst>
              <a:ext uri="{FF2B5EF4-FFF2-40B4-BE49-F238E27FC236}">
                <a16:creationId xmlns:a16="http://schemas.microsoft.com/office/drawing/2014/main" id="{5F2F0C84-BE8C-4DC2-A6D3-30349A801D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520513" y="6258756"/>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10" name="Picture 9" descr="A black and white sign with a dragon&#10;&#10;Description automatically generated">
            <a:extLst>
              <a:ext uri="{FF2B5EF4-FFF2-40B4-BE49-F238E27FC236}">
                <a16:creationId xmlns:a16="http://schemas.microsoft.com/office/drawing/2014/main" id="{7D190718-1650-E5B4-F0A0-9036C53201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93912" y="6119835"/>
            <a:ext cx="1525385" cy="515389"/>
          </a:xfrm>
          <a:prstGeom prst="rect">
            <a:avLst/>
          </a:prstGeom>
        </p:spPr>
      </p:pic>
      <p:pic>
        <p:nvPicPr>
          <p:cNvPr id="11" name="Picture 10">
            <a:extLst>
              <a:ext uri="{FF2B5EF4-FFF2-40B4-BE49-F238E27FC236}">
                <a16:creationId xmlns:a16="http://schemas.microsoft.com/office/drawing/2014/main" id="{6DA4D606-B618-DF11-A3BD-84DE95E75A33}"/>
              </a:ext>
            </a:extLst>
          </p:cNvPr>
          <p:cNvPicPr>
            <a:picLocks noChangeAspect="1"/>
          </p:cNvPicPr>
          <p:nvPr/>
        </p:nvPicPr>
        <p:blipFill>
          <a:blip r:embed="rId4"/>
          <a:stretch>
            <a:fillRect/>
          </a:stretch>
        </p:blipFill>
        <p:spPr>
          <a:xfrm>
            <a:off x="8941753" y="5913821"/>
            <a:ext cx="1652159" cy="865707"/>
          </a:xfrm>
          <a:prstGeom prst="rect">
            <a:avLst/>
          </a:prstGeom>
        </p:spPr>
      </p:pic>
    </p:spTree>
    <p:extLst>
      <p:ext uri="{BB962C8B-B14F-4D97-AF65-F5344CB8AC3E}">
        <p14:creationId xmlns:p14="http://schemas.microsoft.com/office/powerpoint/2010/main" val="25930261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 name="Rectangle 42">
            <a:extLst>
              <a:ext uri="{FF2B5EF4-FFF2-40B4-BE49-F238E27FC236}">
                <a16:creationId xmlns:a16="http://schemas.microsoft.com/office/drawing/2014/main" id="{3A397E3E-B90C-4D82-BAAA-36F7AC6A45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5" name="Group 44">
            <a:extLst>
              <a:ext uri="{FF2B5EF4-FFF2-40B4-BE49-F238E27FC236}">
                <a16:creationId xmlns:a16="http://schemas.microsoft.com/office/drawing/2014/main" id="{A464D8F0-8ADF-41F0-B6EF-EDCB07786F0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13871"/>
            <a:ext cx="1861854" cy="717514"/>
            <a:chOff x="0" y="604259"/>
            <a:chExt cx="1861854" cy="717514"/>
          </a:xfrm>
          <a:solidFill>
            <a:srgbClr val="FFFFFF"/>
          </a:solidFill>
        </p:grpSpPr>
        <p:sp>
          <p:nvSpPr>
            <p:cNvPr id="46" name="Freeform: Shape 45">
              <a:extLst>
                <a:ext uri="{FF2B5EF4-FFF2-40B4-BE49-F238E27FC236}">
                  <a16:creationId xmlns:a16="http://schemas.microsoft.com/office/drawing/2014/main" id="{75682B8C-4240-452F-96C1-4CD7E59B58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604259"/>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grpFill/>
            <a:ln w="9525" cap="flat">
              <a:noFill/>
              <a:prstDash val="solid"/>
              <a:miter/>
            </a:ln>
          </p:spPr>
          <p:txBody>
            <a:bodyPr wrap="square" rtlCol="0" anchor="ctr">
              <a:noAutofit/>
            </a:bodyPr>
            <a:lstStyle/>
            <a:p>
              <a:endParaRPr lang="en-US"/>
            </a:p>
          </p:txBody>
        </p:sp>
        <p:sp>
          <p:nvSpPr>
            <p:cNvPr id="47" name="Freeform: Shape 46">
              <a:extLst>
                <a:ext uri="{FF2B5EF4-FFF2-40B4-BE49-F238E27FC236}">
                  <a16:creationId xmlns:a16="http://schemas.microsoft.com/office/drawing/2014/main" id="{52E986DD-2E0C-40E9-A0B4-1492E7C944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1043994"/>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grpFill/>
            <a:ln w="9525" cap="flat">
              <a:noFill/>
              <a:prstDash val="solid"/>
              <a:miter/>
            </a:ln>
          </p:spPr>
          <p:txBody>
            <a:bodyPr wrap="square" rtlCol="0" anchor="ctr">
              <a:noAutofit/>
            </a:bodyPr>
            <a:lstStyle/>
            <a:p>
              <a:endParaRPr lang="en-US"/>
            </a:p>
          </p:txBody>
        </p:sp>
      </p:grpSp>
      <p:grpSp>
        <p:nvGrpSpPr>
          <p:cNvPr id="49" name="Group 48">
            <a:extLst>
              <a:ext uri="{FF2B5EF4-FFF2-40B4-BE49-F238E27FC236}">
                <a16:creationId xmlns:a16="http://schemas.microsoft.com/office/drawing/2014/main" id="{E21147CC-0146-459F-AC50-3DE54A0E77C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13871"/>
            <a:ext cx="1861854" cy="717514"/>
            <a:chOff x="0" y="604259"/>
            <a:chExt cx="1861854" cy="717514"/>
          </a:xfrm>
          <a:solidFill>
            <a:schemeClr val="bg1"/>
          </a:solidFill>
        </p:grpSpPr>
        <p:sp>
          <p:nvSpPr>
            <p:cNvPr id="50" name="Freeform: Shape 49">
              <a:extLst>
                <a:ext uri="{FF2B5EF4-FFF2-40B4-BE49-F238E27FC236}">
                  <a16:creationId xmlns:a16="http://schemas.microsoft.com/office/drawing/2014/main" id="{0C8971EE-FF2D-4E91-9815-2CCC66CD94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604259"/>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grpFill/>
            <a:ln w="9525" cap="flat">
              <a:noFill/>
              <a:prstDash val="solid"/>
              <a:miter/>
            </a:ln>
          </p:spPr>
          <p:txBody>
            <a:bodyPr wrap="square" rtlCol="0" anchor="ctr">
              <a:noAutofit/>
            </a:bodyPr>
            <a:lstStyle/>
            <a:p>
              <a:endParaRPr lang="en-US"/>
            </a:p>
          </p:txBody>
        </p:sp>
        <p:sp>
          <p:nvSpPr>
            <p:cNvPr id="51" name="Freeform: Shape 50">
              <a:extLst>
                <a:ext uri="{FF2B5EF4-FFF2-40B4-BE49-F238E27FC236}">
                  <a16:creationId xmlns:a16="http://schemas.microsoft.com/office/drawing/2014/main" id="{4921A2CC-9B13-43D7-8074-9B7479CEB6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1043994"/>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grpFill/>
            <a:ln w="9525" cap="flat">
              <a:noFill/>
              <a:prstDash val="solid"/>
              <a:miter/>
            </a:ln>
          </p:spPr>
          <p:txBody>
            <a:bodyPr wrap="square" rtlCol="0" anchor="ctr">
              <a:noAutofit/>
            </a:bodyPr>
            <a:lstStyle/>
            <a:p>
              <a:endParaRPr lang="en-US"/>
            </a:p>
          </p:txBody>
        </p:sp>
      </p:grpSp>
      <p:grpSp>
        <p:nvGrpSpPr>
          <p:cNvPr id="53" name="Group 52">
            <a:extLst>
              <a:ext uri="{FF2B5EF4-FFF2-40B4-BE49-F238E27FC236}">
                <a16:creationId xmlns:a16="http://schemas.microsoft.com/office/drawing/2014/main" id="{CE7D92DE-9334-4F12-AD6B-8548D4F9A18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30364" y="1215898"/>
            <a:ext cx="3959478" cy="4710717"/>
            <a:chOff x="1674895" y="1345036"/>
            <a:chExt cx="5428610" cy="4210939"/>
          </a:xfrm>
        </p:grpSpPr>
        <p:sp>
          <p:nvSpPr>
            <p:cNvPr id="54" name="Rectangle 53">
              <a:extLst>
                <a:ext uri="{FF2B5EF4-FFF2-40B4-BE49-F238E27FC236}">
                  <a16:creationId xmlns:a16="http://schemas.microsoft.com/office/drawing/2014/main" id="{DA39D0FC-B65F-4D5D-A8AD-6D0E6C4D67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74895" y="1345036"/>
              <a:ext cx="5428610" cy="4210939"/>
            </a:xfrm>
            <a:prstGeom prst="rect">
              <a:avLst/>
            </a:pr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163AFBF5-FA42-4BA8-BCE4-E37A127ACF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74895" y="1345036"/>
              <a:ext cx="5428610" cy="4210939"/>
            </a:xfrm>
            <a:prstGeom prst="rect">
              <a:avLst/>
            </a:pr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7" name="Rectangle 56">
            <a:extLst>
              <a:ext uri="{FF2B5EF4-FFF2-40B4-BE49-F238E27FC236}">
                <a16:creationId xmlns:a16="http://schemas.microsoft.com/office/drawing/2014/main" id="{BE1E800F-93B7-4AB7-B63A-E4C4E9C2C3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039" y="1073781"/>
            <a:ext cx="4027288" cy="4727733"/>
          </a:xfrm>
          <a:prstGeom prst="rect">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938169B-25B4-2FCB-8CD1-5C109D19B1C9}"/>
              </a:ext>
            </a:extLst>
          </p:cNvPr>
          <p:cNvSpPr>
            <a:spLocks noGrp="1"/>
          </p:cNvSpPr>
          <p:nvPr>
            <p:ph type="title"/>
          </p:nvPr>
        </p:nvSpPr>
        <p:spPr>
          <a:xfrm>
            <a:off x="730364" y="1274547"/>
            <a:ext cx="3776322" cy="1724685"/>
          </a:xfrm>
        </p:spPr>
        <p:txBody>
          <a:bodyPr vert="horz" lIns="91440" tIns="45720" rIns="91440" bIns="45720" rtlCol="0" anchor="b">
            <a:normAutofit/>
          </a:bodyPr>
          <a:lstStyle/>
          <a:p>
            <a:pPr algn="ctr"/>
            <a:r>
              <a:rPr lang="en-US" sz="4000" dirty="0">
                <a:solidFill>
                  <a:schemeClr val="bg1"/>
                </a:solidFill>
              </a:rPr>
              <a:t>UV-rays experiment time!</a:t>
            </a:r>
          </a:p>
        </p:txBody>
      </p:sp>
      <p:sp>
        <p:nvSpPr>
          <p:cNvPr id="59" name="Freeform: Shape 58">
            <a:extLst>
              <a:ext uri="{FF2B5EF4-FFF2-40B4-BE49-F238E27FC236}">
                <a16:creationId xmlns:a16="http://schemas.microsoft.com/office/drawing/2014/main" id="{A2B5CBEA-F125-49B6-8335-227C325B11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0790119" y="0"/>
            <a:ext cx="1401881" cy="1345036"/>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1" name="Freeform: Shape 60">
            <a:extLst>
              <a:ext uri="{FF2B5EF4-FFF2-40B4-BE49-F238E27FC236}">
                <a16:creationId xmlns:a16="http://schemas.microsoft.com/office/drawing/2014/main" id="{A1A59942-B6FE-4CF6-8242-F6EE3231B8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0790119" y="0"/>
            <a:ext cx="1401881" cy="1345036"/>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chemeClr val="accent2">
              <a:alpha val="3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3" name="Oval 62">
            <a:extLst>
              <a:ext uri="{FF2B5EF4-FFF2-40B4-BE49-F238E27FC236}">
                <a16:creationId xmlns:a16="http://schemas.microsoft.com/office/drawing/2014/main" id="{F2D9628C-9189-4868-B8AA-1727266FEF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0423" y="4590987"/>
            <a:ext cx="319941" cy="319941"/>
          </a:xfrm>
          <a:prstGeom prst="ellipse">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5" name="Oval 64">
            <a:extLst>
              <a:ext uri="{FF2B5EF4-FFF2-40B4-BE49-F238E27FC236}">
                <a16:creationId xmlns:a16="http://schemas.microsoft.com/office/drawing/2014/main" id="{1AF05241-2204-496E-AD1F-68B31922BB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0423" y="4590987"/>
            <a:ext cx="319941" cy="319941"/>
          </a:xfrm>
          <a:prstGeom prst="ellipse">
            <a:avLst/>
          </a:pr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19" name="Graphic 18" descr="Soleil">
            <a:extLst>
              <a:ext uri="{FF2B5EF4-FFF2-40B4-BE49-F238E27FC236}">
                <a16:creationId xmlns:a16="http://schemas.microsoft.com/office/drawing/2014/main" id="{B02FDFBC-0EAE-058B-530E-C4A84E38E33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497110" y="3508006"/>
            <a:ext cx="1989555" cy="1989555"/>
          </a:xfrm>
          <a:prstGeom prst="rect">
            <a:avLst/>
          </a:prstGeom>
          <a:ln w="28575">
            <a:noFill/>
          </a:ln>
        </p:spPr>
      </p:pic>
      <p:grpSp>
        <p:nvGrpSpPr>
          <p:cNvPr id="67" name="Graphic 185">
            <a:extLst>
              <a:ext uri="{FF2B5EF4-FFF2-40B4-BE49-F238E27FC236}">
                <a16:creationId xmlns:a16="http://schemas.microsoft.com/office/drawing/2014/main" id="{FB9739EB-7F66-433D-841F-AB3CD18700B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503907" y="5801515"/>
            <a:ext cx="1054466" cy="469689"/>
            <a:chOff x="9841624" y="4115729"/>
            <a:chExt cx="602169" cy="268223"/>
          </a:xfrm>
          <a:solidFill>
            <a:schemeClr val="bg1"/>
          </a:solidFill>
        </p:grpSpPr>
        <p:sp>
          <p:nvSpPr>
            <p:cNvPr id="68" name="Freeform: Shape 67">
              <a:extLst>
                <a:ext uri="{FF2B5EF4-FFF2-40B4-BE49-F238E27FC236}">
                  <a16:creationId xmlns:a16="http://schemas.microsoft.com/office/drawing/2014/main" id="{104F2BBD-A005-4DCB-9566-F2351050BE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8B00DEC7-198B-49D1-98FD-018F3ECFCF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F14DFC82-B3B3-468E-91B3-1302CFC684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D3250EFE-214E-4B8E-AF96-036A514FFB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AD058EBE-D4A5-4C43-B170-6A451F87A7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pic>
        <p:nvPicPr>
          <p:cNvPr id="4" name="Picture 3" descr="A person with blue and white face&#10;&#10;Description automatically generated">
            <a:extLst>
              <a:ext uri="{FF2B5EF4-FFF2-40B4-BE49-F238E27FC236}">
                <a16:creationId xmlns:a16="http://schemas.microsoft.com/office/drawing/2014/main" id="{505D1C0E-8A07-8ECE-21AB-41AD965C2DD3}"/>
              </a:ext>
            </a:extLst>
          </p:cNvPr>
          <p:cNvPicPr>
            <a:picLocks noChangeAspect="1"/>
          </p:cNvPicPr>
          <p:nvPr/>
        </p:nvPicPr>
        <p:blipFill>
          <a:blip r:embed="rId5"/>
          <a:stretch>
            <a:fillRect/>
          </a:stretch>
        </p:blipFill>
        <p:spPr>
          <a:xfrm>
            <a:off x="5348654" y="-58615"/>
            <a:ext cx="4985238" cy="6635261"/>
          </a:xfrm>
          <a:prstGeom prst="rect">
            <a:avLst/>
          </a:prstGeom>
        </p:spPr>
      </p:pic>
    </p:spTree>
    <p:extLst>
      <p:ext uri="{BB962C8B-B14F-4D97-AF65-F5344CB8AC3E}">
        <p14:creationId xmlns:p14="http://schemas.microsoft.com/office/powerpoint/2010/main" val="1933680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 name="Rectangle 42">
            <a:extLst>
              <a:ext uri="{FF2B5EF4-FFF2-40B4-BE49-F238E27FC236}">
                <a16:creationId xmlns:a16="http://schemas.microsoft.com/office/drawing/2014/main" id="{3A397E3E-B90C-4D82-BAAA-36F7AC6A45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5" name="Group 44">
            <a:extLst>
              <a:ext uri="{FF2B5EF4-FFF2-40B4-BE49-F238E27FC236}">
                <a16:creationId xmlns:a16="http://schemas.microsoft.com/office/drawing/2014/main" id="{A464D8F0-8ADF-41F0-B6EF-EDCB07786F0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13871"/>
            <a:ext cx="1861854" cy="717514"/>
            <a:chOff x="0" y="604259"/>
            <a:chExt cx="1861854" cy="717514"/>
          </a:xfrm>
          <a:solidFill>
            <a:srgbClr val="FFFFFF"/>
          </a:solidFill>
        </p:grpSpPr>
        <p:sp>
          <p:nvSpPr>
            <p:cNvPr id="46" name="Freeform: Shape 45">
              <a:extLst>
                <a:ext uri="{FF2B5EF4-FFF2-40B4-BE49-F238E27FC236}">
                  <a16:creationId xmlns:a16="http://schemas.microsoft.com/office/drawing/2014/main" id="{75682B8C-4240-452F-96C1-4CD7E59B58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604259"/>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grpFill/>
            <a:ln w="9525" cap="flat">
              <a:noFill/>
              <a:prstDash val="solid"/>
              <a:miter/>
            </a:ln>
          </p:spPr>
          <p:txBody>
            <a:bodyPr wrap="square" rtlCol="0" anchor="ctr">
              <a:noAutofit/>
            </a:bodyPr>
            <a:lstStyle/>
            <a:p>
              <a:endParaRPr lang="en-US"/>
            </a:p>
          </p:txBody>
        </p:sp>
        <p:sp>
          <p:nvSpPr>
            <p:cNvPr id="47" name="Freeform: Shape 46">
              <a:extLst>
                <a:ext uri="{FF2B5EF4-FFF2-40B4-BE49-F238E27FC236}">
                  <a16:creationId xmlns:a16="http://schemas.microsoft.com/office/drawing/2014/main" id="{52E986DD-2E0C-40E9-A0B4-1492E7C944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1043994"/>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grpFill/>
            <a:ln w="9525" cap="flat">
              <a:noFill/>
              <a:prstDash val="solid"/>
              <a:miter/>
            </a:ln>
          </p:spPr>
          <p:txBody>
            <a:bodyPr wrap="square" rtlCol="0" anchor="ctr">
              <a:noAutofit/>
            </a:bodyPr>
            <a:lstStyle/>
            <a:p>
              <a:endParaRPr lang="en-US"/>
            </a:p>
          </p:txBody>
        </p:sp>
      </p:grpSp>
      <p:grpSp>
        <p:nvGrpSpPr>
          <p:cNvPr id="49" name="Group 48">
            <a:extLst>
              <a:ext uri="{FF2B5EF4-FFF2-40B4-BE49-F238E27FC236}">
                <a16:creationId xmlns:a16="http://schemas.microsoft.com/office/drawing/2014/main" id="{E21147CC-0146-459F-AC50-3DE54A0E77C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13871"/>
            <a:ext cx="1861854" cy="717514"/>
            <a:chOff x="0" y="604259"/>
            <a:chExt cx="1861854" cy="717514"/>
          </a:xfrm>
          <a:solidFill>
            <a:schemeClr val="bg1"/>
          </a:solidFill>
        </p:grpSpPr>
        <p:sp>
          <p:nvSpPr>
            <p:cNvPr id="50" name="Freeform: Shape 49">
              <a:extLst>
                <a:ext uri="{FF2B5EF4-FFF2-40B4-BE49-F238E27FC236}">
                  <a16:creationId xmlns:a16="http://schemas.microsoft.com/office/drawing/2014/main" id="{0C8971EE-FF2D-4E91-9815-2CCC66CD94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604259"/>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grpFill/>
            <a:ln w="9525" cap="flat">
              <a:noFill/>
              <a:prstDash val="solid"/>
              <a:miter/>
            </a:ln>
          </p:spPr>
          <p:txBody>
            <a:bodyPr wrap="square" rtlCol="0" anchor="ctr">
              <a:noAutofit/>
            </a:bodyPr>
            <a:lstStyle/>
            <a:p>
              <a:endParaRPr lang="en-US"/>
            </a:p>
          </p:txBody>
        </p:sp>
        <p:sp>
          <p:nvSpPr>
            <p:cNvPr id="51" name="Freeform: Shape 50">
              <a:extLst>
                <a:ext uri="{FF2B5EF4-FFF2-40B4-BE49-F238E27FC236}">
                  <a16:creationId xmlns:a16="http://schemas.microsoft.com/office/drawing/2014/main" id="{4921A2CC-9B13-43D7-8074-9B7479CEB6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1043994"/>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grpFill/>
            <a:ln w="9525" cap="flat">
              <a:noFill/>
              <a:prstDash val="solid"/>
              <a:miter/>
            </a:ln>
          </p:spPr>
          <p:txBody>
            <a:bodyPr wrap="square" rtlCol="0" anchor="ctr">
              <a:noAutofit/>
            </a:bodyPr>
            <a:lstStyle/>
            <a:p>
              <a:endParaRPr lang="en-US"/>
            </a:p>
          </p:txBody>
        </p:sp>
      </p:grpSp>
      <p:grpSp>
        <p:nvGrpSpPr>
          <p:cNvPr id="53" name="Group 52">
            <a:extLst>
              <a:ext uri="{FF2B5EF4-FFF2-40B4-BE49-F238E27FC236}">
                <a16:creationId xmlns:a16="http://schemas.microsoft.com/office/drawing/2014/main" id="{CE7D92DE-9334-4F12-AD6B-8548D4F9A18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30364" y="1215898"/>
            <a:ext cx="3959478" cy="4710717"/>
            <a:chOff x="1674895" y="1345036"/>
            <a:chExt cx="5428610" cy="4210939"/>
          </a:xfrm>
        </p:grpSpPr>
        <p:sp>
          <p:nvSpPr>
            <p:cNvPr id="54" name="Rectangle 53">
              <a:extLst>
                <a:ext uri="{FF2B5EF4-FFF2-40B4-BE49-F238E27FC236}">
                  <a16:creationId xmlns:a16="http://schemas.microsoft.com/office/drawing/2014/main" id="{DA39D0FC-B65F-4D5D-A8AD-6D0E6C4D67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74895" y="1345036"/>
              <a:ext cx="5428610" cy="4210939"/>
            </a:xfrm>
            <a:prstGeom prst="rect">
              <a:avLst/>
            </a:pr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163AFBF5-FA42-4BA8-BCE4-E37A127ACF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74895" y="1345036"/>
              <a:ext cx="5428610" cy="4210939"/>
            </a:xfrm>
            <a:prstGeom prst="rect">
              <a:avLst/>
            </a:pr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7" name="Rectangle 56">
            <a:extLst>
              <a:ext uri="{FF2B5EF4-FFF2-40B4-BE49-F238E27FC236}">
                <a16:creationId xmlns:a16="http://schemas.microsoft.com/office/drawing/2014/main" id="{BE1E800F-93B7-4AB7-B63A-E4C4E9C2C3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039" y="1073781"/>
            <a:ext cx="4027288" cy="4727733"/>
          </a:xfrm>
          <a:prstGeom prst="rect">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938169B-25B4-2FCB-8CD1-5C109D19B1C9}"/>
              </a:ext>
            </a:extLst>
          </p:cNvPr>
          <p:cNvSpPr>
            <a:spLocks noGrp="1"/>
          </p:cNvSpPr>
          <p:nvPr>
            <p:ph type="title"/>
          </p:nvPr>
        </p:nvSpPr>
        <p:spPr>
          <a:xfrm>
            <a:off x="730364" y="1274547"/>
            <a:ext cx="3776322" cy="1724685"/>
          </a:xfrm>
        </p:spPr>
        <p:txBody>
          <a:bodyPr vert="horz" lIns="91440" tIns="45720" rIns="91440" bIns="45720" rtlCol="0" anchor="b">
            <a:normAutofit/>
          </a:bodyPr>
          <a:lstStyle/>
          <a:p>
            <a:pPr algn="ctr"/>
            <a:r>
              <a:rPr lang="en-US" sz="4000" dirty="0">
                <a:solidFill>
                  <a:schemeClr val="bg1"/>
                </a:solidFill>
              </a:rPr>
              <a:t>UV-rays experiment time!</a:t>
            </a:r>
          </a:p>
        </p:txBody>
      </p:sp>
      <p:sp>
        <p:nvSpPr>
          <p:cNvPr id="59" name="Freeform: Shape 58">
            <a:extLst>
              <a:ext uri="{FF2B5EF4-FFF2-40B4-BE49-F238E27FC236}">
                <a16:creationId xmlns:a16="http://schemas.microsoft.com/office/drawing/2014/main" id="{A2B5CBEA-F125-49B6-8335-227C325B11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0790119" y="0"/>
            <a:ext cx="1401881" cy="1345036"/>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1" name="Freeform: Shape 60">
            <a:extLst>
              <a:ext uri="{FF2B5EF4-FFF2-40B4-BE49-F238E27FC236}">
                <a16:creationId xmlns:a16="http://schemas.microsoft.com/office/drawing/2014/main" id="{A1A59942-B6FE-4CF6-8242-F6EE3231B8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0790119" y="0"/>
            <a:ext cx="1401881" cy="1345036"/>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chemeClr val="accent2">
              <a:alpha val="3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3" name="Oval 62">
            <a:extLst>
              <a:ext uri="{FF2B5EF4-FFF2-40B4-BE49-F238E27FC236}">
                <a16:creationId xmlns:a16="http://schemas.microsoft.com/office/drawing/2014/main" id="{F2D9628C-9189-4868-B8AA-1727266FEF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0423" y="4590987"/>
            <a:ext cx="319941" cy="319941"/>
          </a:xfrm>
          <a:prstGeom prst="ellipse">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5" name="Oval 64">
            <a:extLst>
              <a:ext uri="{FF2B5EF4-FFF2-40B4-BE49-F238E27FC236}">
                <a16:creationId xmlns:a16="http://schemas.microsoft.com/office/drawing/2014/main" id="{1AF05241-2204-496E-AD1F-68B31922BB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0423" y="4590987"/>
            <a:ext cx="319941" cy="319941"/>
          </a:xfrm>
          <a:prstGeom prst="ellipse">
            <a:avLst/>
          </a:pr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19" name="Graphic 18" descr="Soleil">
            <a:extLst>
              <a:ext uri="{FF2B5EF4-FFF2-40B4-BE49-F238E27FC236}">
                <a16:creationId xmlns:a16="http://schemas.microsoft.com/office/drawing/2014/main" id="{B02FDFBC-0EAE-058B-530E-C4A84E38E33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497110" y="3508006"/>
            <a:ext cx="1989555" cy="1989555"/>
          </a:xfrm>
          <a:prstGeom prst="rect">
            <a:avLst/>
          </a:prstGeom>
          <a:ln w="28575">
            <a:noFill/>
          </a:ln>
        </p:spPr>
      </p:pic>
      <p:pic>
        <p:nvPicPr>
          <p:cNvPr id="3" name="Picture 2">
            <a:extLst>
              <a:ext uri="{FF2B5EF4-FFF2-40B4-BE49-F238E27FC236}">
                <a16:creationId xmlns:a16="http://schemas.microsoft.com/office/drawing/2014/main" id="{8E362FB1-E681-48EF-70AC-6ABFD66CC70C}"/>
              </a:ext>
            </a:extLst>
          </p:cNvPr>
          <p:cNvPicPr>
            <a:picLocks noChangeAspect="1"/>
          </p:cNvPicPr>
          <p:nvPr/>
        </p:nvPicPr>
        <p:blipFill>
          <a:blip r:embed="rId4"/>
          <a:stretch>
            <a:fillRect/>
          </a:stretch>
        </p:blipFill>
        <p:spPr>
          <a:xfrm>
            <a:off x="5311691" y="1407908"/>
            <a:ext cx="6126823" cy="4089653"/>
          </a:xfrm>
          <a:prstGeom prst="rect">
            <a:avLst/>
          </a:prstGeom>
        </p:spPr>
      </p:pic>
      <p:grpSp>
        <p:nvGrpSpPr>
          <p:cNvPr id="67" name="Graphic 185">
            <a:extLst>
              <a:ext uri="{FF2B5EF4-FFF2-40B4-BE49-F238E27FC236}">
                <a16:creationId xmlns:a16="http://schemas.microsoft.com/office/drawing/2014/main" id="{FB9739EB-7F66-433D-841F-AB3CD18700B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503907" y="5801515"/>
            <a:ext cx="1054466" cy="469689"/>
            <a:chOff x="9841624" y="4115729"/>
            <a:chExt cx="602169" cy="268223"/>
          </a:xfrm>
          <a:solidFill>
            <a:schemeClr val="bg1"/>
          </a:solidFill>
        </p:grpSpPr>
        <p:sp>
          <p:nvSpPr>
            <p:cNvPr id="68" name="Freeform: Shape 67">
              <a:extLst>
                <a:ext uri="{FF2B5EF4-FFF2-40B4-BE49-F238E27FC236}">
                  <a16:creationId xmlns:a16="http://schemas.microsoft.com/office/drawing/2014/main" id="{104F2BBD-A005-4DCB-9566-F2351050BE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8B00DEC7-198B-49D1-98FD-018F3ECFCF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F14DFC82-B3B3-468E-91B3-1302CFC684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D3250EFE-214E-4B8E-AF96-036A514FFB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AD058EBE-D4A5-4C43-B170-6A451F87A7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17726031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CC81228-CEA3-402B-B8E5-688F5BFA78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Arc 10">
            <a:extLst>
              <a:ext uri="{FF2B5EF4-FFF2-40B4-BE49-F238E27FC236}">
                <a16:creationId xmlns:a16="http://schemas.microsoft.com/office/drawing/2014/main" id="{BC0916B8-FF7A-4ECB-9FD7-C7668658D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011959" flipH="1">
            <a:off x="548353" y="3147190"/>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B1B0937-9540-B143-0D6F-9FD3F02B111C}"/>
              </a:ext>
            </a:extLst>
          </p:cNvPr>
          <p:cNvSpPr>
            <a:spLocks noGrp="1"/>
          </p:cNvSpPr>
          <p:nvPr>
            <p:ph type="title"/>
          </p:nvPr>
        </p:nvSpPr>
        <p:spPr>
          <a:xfrm>
            <a:off x="468910" y="253811"/>
            <a:ext cx="11403095" cy="927693"/>
          </a:xfrm>
        </p:spPr>
        <p:txBody>
          <a:bodyPr vert="horz" lIns="91440" tIns="45720" rIns="91440" bIns="45720" rtlCol="0" anchor="b">
            <a:noAutofit/>
          </a:bodyPr>
          <a:lstStyle/>
          <a:p>
            <a:pPr>
              <a:lnSpc>
                <a:spcPct val="100000"/>
              </a:lnSpc>
            </a:pPr>
            <a:r>
              <a:rPr lang="en-US" sz="3200" b="1" dirty="0">
                <a:solidFill>
                  <a:srgbClr val="CD7F31"/>
                </a:solidFill>
              </a:rPr>
              <a:t>Myth Busting: </a:t>
            </a:r>
            <a:br>
              <a:rPr lang="en-US" sz="3200" b="1" dirty="0"/>
            </a:br>
            <a:r>
              <a:rPr lang="en-US" sz="3200" b="1" dirty="0">
                <a:solidFill>
                  <a:srgbClr val="CD7F31"/>
                </a:solidFill>
              </a:rPr>
              <a:t>UV-Rays</a:t>
            </a:r>
            <a:r>
              <a:rPr lang="en-US" sz="3200" b="1" kern="1200" dirty="0">
                <a:solidFill>
                  <a:srgbClr val="CD7F31"/>
                </a:solidFill>
                <a:latin typeface="+mj-lt"/>
                <a:ea typeface="+mj-ea"/>
                <a:cs typeface="+mj-cs"/>
              </a:rPr>
              <a:t> can damage our skin </a:t>
            </a:r>
            <a:r>
              <a:rPr lang="en-US" sz="3200" b="1" dirty="0">
                <a:solidFill>
                  <a:srgbClr val="CD7F31"/>
                </a:solidFill>
              </a:rPr>
              <a:t>and eyes even</a:t>
            </a:r>
            <a:r>
              <a:rPr lang="en-US" sz="3200" b="1" kern="1200" dirty="0">
                <a:solidFill>
                  <a:srgbClr val="CD7F31"/>
                </a:solidFill>
                <a:latin typeface="+mj-lt"/>
                <a:ea typeface="+mj-ea"/>
                <a:cs typeface="+mj-cs"/>
              </a:rPr>
              <a:t> on a cool </a:t>
            </a:r>
            <a:r>
              <a:rPr lang="en-US" sz="3200" b="1" dirty="0">
                <a:solidFill>
                  <a:srgbClr val="CD7F31"/>
                </a:solidFill>
              </a:rPr>
              <a:t>or cloudy day.</a:t>
            </a:r>
            <a:endParaRPr lang="en-US" sz="3200" b="1" kern="1200" dirty="0">
              <a:solidFill>
                <a:srgbClr val="CD7F31"/>
              </a:solidFill>
              <a:latin typeface="+mj-lt"/>
              <a:ea typeface="+mj-ea"/>
              <a:cs typeface="+mj-cs"/>
            </a:endParaRPr>
          </a:p>
        </p:txBody>
      </p:sp>
      <p:pic>
        <p:nvPicPr>
          <p:cNvPr id="5" name="Picture 4" descr="Shape, arrow&#10;&#10;Description automatically generated">
            <a:extLst>
              <a:ext uri="{FF2B5EF4-FFF2-40B4-BE49-F238E27FC236}">
                <a16:creationId xmlns:a16="http://schemas.microsoft.com/office/drawing/2014/main" id="{9CFF26B2-A4D0-5D8F-9EA4-F1E5AFDAA2B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57216" y="2674092"/>
            <a:ext cx="7979461" cy="3539632"/>
          </a:xfrm>
          <a:prstGeom prst="rect">
            <a:avLst/>
          </a:prstGeom>
        </p:spPr>
      </p:pic>
      <p:sp>
        <p:nvSpPr>
          <p:cNvPr id="10" name="TextBox 9">
            <a:extLst>
              <a:ext uri="{FF2B5EF4-FFF2-40B4-BE49-F238E27FC236}">
                <a16:creationId xmlns:a16="http://schemas.microsoft.com/office/drawing/2014/main" id="{CC26D012-3A75-BF48-6DE4-D40CFD3B4EA6}"/>
              </a:ext>
            </a:extLst>
          </p:cNvPr>
          <p:cNvSpPr txBox="1"/>
          <p:nvPr/>
        </p:nvSpPr>
        <p:spPr>
          <a:xfrm>
            <a:off x="466197" y="1488352"/>
            <a:ext cx="11003943" cy="553998"/>
          </a:xfrm>
          <a:custGeom>
            <a:avLst/>
            <a:gdLst>
              <a:gd name="connsiteX0" fmla="*/ 0 w 11003943"/>
              <a:gd name="connsiteY0" fmla="*/ 0 h 553998"/>
              <a:gd name="connsiteX1" fmla="*/ 501290 w 11003943"/>
              <a:gd name="connsiteY1" fmla="*/ 0 h 553998"/>
              <a:gd name="connsiteX2" fmla="*/ 1222659 w 11003943"/>
              <a:gd name="connsiteY2" fmla="*/ 0 h 553998"/>
              <a:gd name="connsiteX3" fmla="*/ 2054068 w 11003943"/>
              <a:gd name="connsiteY3" fmla="*/ 0 h 553998"/>
              <a:gd name="connsiteX4" fmla="*/ 2555358 w 11003943"/>
              <a:gd name="connsiteY4" fmla="*/ 0 h 553998"/>
              <a:gd name="connsiteX5" fmla="*/ 3276729 w 11003943"/>
              <a:gd name="connsiteY5" fmla="*/ 0 h 553998"/>
              <a:gd name="connsiteX6" fmla="*/ 3557940 w 11003943"/>
              <a:gd name="connsiteY6" fmla="*/ 0 h 553998"/>
              <a:gd name="connsiteX7" fmla="*/ 4169271 w 11003943"/>
              <a:gd name="connsiteY7" fmla="*/ 0 h 553998"/>
              <a:gd name="connsiteX8" fmla="*/ 5000679 w 11003943"/>
              <a:gd name="connsiteY8" fmla="*/ 0 h 553998"/>
              <a:gd name="connsiteX9" fmla="*/ 5612010 w 11003943"/>
              <a:gd name="connsiteY9" fmla="*/ 0 h 553998"/>
              <a:gd name="connsiteX10" fmla="*/ 5893220 w 11003943"/>
              <a:gd name="connsiteY10" fmla="*/ 0 h 553998"/>
              <a:gd name="connsiteX11" fmla="*/ 6284472 w 11003943"/>
              <a:gd name="connsiteY11" fmla="*/ 0 h 553998"/>
              <a:gd name="connsiteX12" fmla="*/ 7005843 w 11003943"/>
              <a:gd name="connsiteY12" fmla="*/ 0 h 553998"/>
              <a:gd name="connsiteX13" fmla="*/ 7837252 w 11003943"/>
              <a:gd name="connsiteY13" fmla="*/ 0 h 553998"/>
              <a:gd name="connsiteX14" fmla="*/ 8668660 w 11003943"/>
              <a:gd name="connsiteY14" fmla="*/ 0 h 553998"/>
              <a:gd name="connsiteX15" fmla="*/ 9059911 w 11003943"/>
              <a:gd name="connsiteY15" fmla="*/ 0 h 553998"/>
              <a:gd name="connsiteX16" fmla="*/ 9671242 w 11003943"/>
              <a:gd name="connsiteY16" fmla="*/ 0 h 553998"/>
              <a:gd name="connsiteX17" fmla="*/ 10172532 w 11003943"/>
              <a:gd name="connsiteY17" fmla="*/ 0 h 553998"/>
              <a:gd name="connsiteX18" fmla="*/ 11003943 w 11003943"/>
              <a:gd name="connsiteY18" fmla="*/ 0 h 553998"/>
              <a:gd name="connsiteX19" fmla="*/ 11003943 w 11003943"/>
              <a:gd name="connsiteY19" fmla="*/ 553998 h 553998"/>
              <a:gd name="connsiteX20" fmla="*/ 10392612 w 11003943"/>
              <a:gd name="connsiteY20" fmla="*/ 553998 h 553998"/>
              <a:gd name="connsiteX21" fmla="*/ 9891320 w 11003943"/>
              <a:gd name="connsiteY21" fmla="*/ 553998 h 553998"/>
              <a:gd name="connsiteX22" fmla="*/ 9169952 w 11003943"/>
              <a:gd name="connsiteY22" fmla="*/ 553998 h 553998"/>
              <a:gd name="connsiteX23" fmla="*/ 8558621 w 11003943"/>
              <a:gd name="connsiteY23" fmla="*/ 553998 h 553998"/>
              <a:gd name="connsiteX24" fmla="*/ 8057330 w 11003943"/>
              <a:gd name="connsiteY24" fmla="*/ 553998 h 553998"/>
              <a:gd name="connsiteX25" fmla="*/ 7225921 w 11003943"/>
              <a:gd name="connsiteY25" fmla="*/ 553998 h 553998"/>
              <a:gd name="connsiteX26" fmla="*/ 6834670 w 11003943"/>
              <a:gd name="connsiteY26" fmla="*/ 553998 h 553998"/>
              <a:gd name="connsiteX27" fmla="*/ 6333380 w 11003943"/>
              <a:gd name="connsiteY27" fmla="*/ 553998 h 553998"/>
              <a:gd name="connsiteX28" fmla="*/ 5942129 w 11003943"/>
              <a:gd name="connsiteY28" fmla="*/ 553998 h 553998"/>
              <a:gd name="connsiteX29" fmla="*/ 5440837 w 11003943"/>
              <a:gd name="connsiteY29" fmla="*/ 553998 h 553998"/>
              <a:gd name="connsiteX30" fmla="*/ 4719469 w 11003943"/>
              <a:gd name="connsiteY30" fmla="*/ 553998 h 553998"/>
              <a:gd name="connsiteX31" fmla="*/ 4328216 w 11003943"/>
              <a:gd name="connsiteY31" fmla="*/ 553998 h 553998"/>
              <a:gd name="connsiteX32" fmla="*/ 3606846 w 11003943"/>
              <a:gd name="connsiteY32" fmla="*/ 553998 h 553998"/>
              <a:gd name="connsiteX33" fmla="*/ 3105556 w 11003943"/>
              <a:gd name="connsiteY33" fmla="*/ 553998 h 553998"/>
              <a:gd name="connsiteX34" fmla="*/ 2384186 w 11003943"/>
              <a:gd name="connsiteY34" fmla="*/ 553998 h 553998"/>
              <a:gd name="connsiteX35" fmla="*/ 2102974 w 11003943"/>
              <a:gd name="connsiteY35" fmla="*/ 553998 h 553998"/>
              <a:gd name="connsiteX36" fmla="*/ 1711723 w 11003943"/>
              <a:gd name="connsiteY36" fmla="*/ 553998 h 553998"/>
              <a:gd name="connsiteX37" fmla="*/ 880315 w 11003943"/>
              <a:gd name="connsiteY37" fmla="*/ 553998 h 553998"/>
              <a:gd name="connsiteX38" fmla="*/ 0 w 11003943"/>
              <a:gd name="connsiteY38" fmla="*/ 553998 h 553998"/>
              <a:gd name="connsiteX39" fmla="*/ 0 w 11003943"/>
              <a:gd name="connsiteY39" fmla="*/ 0 h 553998"/>
              <a:gd name="connsiteX0" fmla="*/ 0 w 11003943"/>
              <a:gd name="connsiteY0" fmla="*/ 0 h 553998"/>
              <a:gd name="connsiteX1" fmla="*/ 281210 w 11003943"/>
              <a:gd name="connsiteY1" fmla="*/ 0 h 553998"/>
              <a:gd name="connsiteX2" fmla="*/ 892541 w 11003943"/>
              <a:gd name="connsiteY2" fmla="*/ 0 h 553998"/>
              <a:gd name="connsiteX3" fmla="*/ 1613910 w 11003943"/>
              <a:gd name="connsiteY3" fmla="*/ 0 h 553998"/>
              <a:gd name="connsiteX4" fmla="*/ 2335280 w 11003943"/>
              <a:gd name="connsiteY4" fmla="*/ 0 h 553998"/>
              <a:gd name="connsiteX5" fmla="*/ 2616491 w 11003943"/>
              <a:gd name="connsiteY5" fmla="*/ 0 h 553998"/>
              <a:gd name="connsiteX6" fmla="*/ 3117782 w 11003943"/>
              <a:gd name="connsiteY6" fmla="*/ 0 h 553998"/>
              <a:gd name="connsiteX7" fmla="*/ 3509033 w 11003943"/>
              <a:gd name="connsiteY7" fmla="*/ 0 h 553998"/>
              <a:gd name="connsiteX8" fmla="*/ 4230403 w 11003943"/>
              <a:gd name="connsiteY8" fmla="*/ 0 h 553998"/>
              <a:gd name="connsiteX9" fmla="*/ 4951773 w 11003943"/>
              <a:gd name="connsiteY9" fmla="*/ 0 h 553998"/>
              <a:gd name="connsiteX10" fmla="*/ 5232985 w 11003943"/>
              <a:gd name="connsiteY10" fmla="*/ 0 h 553998"/>
              <a:gd name="connsiteX11" fmla="*/ 5844316 w 11003943"/>
              <a:gd name="connsiteY11" fmla="*/ 0 h 553998"/>
              <a:gd name="connsiteX12" fmla="*/ 6675724 w 11003943"/>
              <a:gd name="connsiteY12" fmla="*/ 0 h 553998"/>
              <a:gd name="connsiteX13" fmla="*/ 6956937 w 11003943"/>
              <a:gd name="connsiteY13" fmla="*/ 0 h 553998"/>
              <a:gd name="connsiteX14" fmla="*/ 7348188 w 11003943"/>
              <a:gd name="connsiteY14" fmla="*/ 0 h 553998"/>
              <a:gd name="connsiteX15" fmla="*/ 7849478 w 11003943"/>
              <a:gd name="connsiteY15" fmla="*/ 0 h 553998"/>
              <a:gd name="connsiteX16" fmla="*/ 8570847 w 11003943"/>
              <a:gd name="connsiteY16" fmla="*/ 0 h 553998"/>
              <a:gd name="connsiteX17" fmla="*/ 9402258 w 11003943"/>
              <a:gd name="connsiteY17" fmla="*/ 0 h 553998"/>
              <a:gd name="connsiteX18" fmla="*/ 10233665 w 11003943"/>
              <a:gd name="connsiteY18" fmla="*/ 0 h 553998"/>
              <a:gd name="connsiteX19" fmla="*/ 11003943 w 11003943"/>
              <a:gd name="connsiteY19" fmla="*/ 0 h 553998"/>
              <a:gd name="connsiteX20" fmla="*/ 11003943 w 11003943"/>
              <a:gd name="connsiteY20" fmla="*/ 553998 h 553998"/>
              <a:gd name="connsiteX21" fmla="*/ 10282573 w 11003943"/>
              <a:gd name="connsiteY21" fmla="*/ 553998 h 553998"/>
              <a:gd name="connsiteX22" fmla="*/ 10001361 w 11003943"/>
              <a:gd name="connsiteY22" fmla="*/ 553998 h 553998"/>
              <a:gd name="connsiteX23" fmla="*/ 9279991 w 11003943"/>
              <a:gd name="connsiteY23" fmla="*/ 553998 h 553998"/>
              <a:gd name="connsiteX24" fmla="*/ 8778701 w 11003943"/>
              <a:gd name="connsiteY24" fmla="*/ 553998 h 553998"/>
              <a:gd name="connsiteX25" fmla="*/ 7947291 w 11003943"/>
              <a:gd name="connsiteY25" fmla="*/ 553998 h 553998"/>
              <a:gd name="connsiteX26" fmla="*/ 7556039 w 11003943"/>
              <a:gd name="connsiteY26" fmla="*/ 553998 h 553998"/>
              <a:gd name="connsiteX27" fmla="*/ 6944710 w 11003943"/>
              <a:gd name="connsiteY27" fmla="*/ 553998 h 553998"/>
              <a:gd name="connsiteX28" fmla="*/ 6443419 w 11003943"/>
              <a:gd name="connsiteY28" fmla="*/ 553998 h 553998"/>
              <a:gd name="connsiteX29" fmla="*/ 5832088 w 11003943"/>
              <a:gd name="connsiteY29" fmla="*/ 553998 h 553998"/>
              <a:gd name="connsiteX30" fmla="*/ 5440837 w 11003943"/>
              <a:gd name="connsiteY30" fmla="*/ 553998 h 553998"/>
              <a:gd name="connsiteX31" fmla="*/ 4829508 w 11003943"/>
              <a:gd name="connsiteY31" fmla="*/ 553998 h 553998"/>
              <a:gd name="connsiteX32" fmla="*/ 4108138 w 11003943"/>
              <a:gd name="connsiteY32" fmla="*/ 553998 h 553998"/>
              <a:gd name="connsiteX33" fmla="*/ 3826926 w 11003943"/>
              <a:gd name="connsiteY33" fmla="*/ 553998 h 553998"/>
              <a:gd name="connsiteX34" fmla="*/ 3105556 w 11003943"/>
              <a:gd name="connsiteY34" fmla="*/ 553998 h 553998"/>
              <a:gd name="connsiteX35" fmla="*/ 2604266 w 11003943"/>
              <a:gd name="connsiteY35" fmla="*/ 553998 h 553998"/>
              <a:gd name="connsiteX36" fmla="*/ 2213013 w 11003943"/>
              <a:gd name="connsiteY36" fmla="*/ 553998 h 553998"/>
              <a:gd name="connsiteX37" fmla="*/ 1381605 w 11003943"/>
              <a:gd name="connsiteY37" fmla="*/ 553998 h 553998"/>
              <a:gd name="connsiteX38" fmla="*/ 990354 w 11003943"/>
              <a:gd name="connsiteY38" fmla="*/ 553998 h 553998"/>
              <a:gd name="connsiteX39" fmla="*/ 0 w 11003943"/>
              <a:gd name="connsiteY39" fmla="*/ 553998 h 553998"/>
              <a:gd name="connsiteX40" fmla="*/ 0 w 11003943"/>
              <a:gd name="connsiteY40" fmla="*/ 0 h 553998"/>
              <a:gd name="connsiteX0" fmla="*/ 0 w 11003943"/>
              <a:gd name="connsiteY0" fmla="*/ 0 h 553998"/>
              <a:gd name="connsiteX1" fmla="*/ 501290 w 11003943"/>
              <a:gd name="connsiteY1" fmla="*/ 0 h 553998"/>
              <a:gd name="connsiteX2" fmla="*/ 1222659 w 11003943"/>
              <a:gd name="connsiteY2" fmla="*/ 0 h 553998"/>
              <a:gd name="connsiteX3" fmla="*/ 2054068 w 11003943"/>
              <a:gd name="connsiteY3" fmla="*/ 0 h 553998"/>
              <a:gd name="connsiteX4" fmla="*/ 2555358 w 11003943"/>
              <a:gd name="connsiteY4" fmla="*/ 0 h 553998"/>
              <a:gd name="connsiteX5" fmla="*/ 3276729 w 11003943"/>
              <a:gd name="connsiteY5" fmla="*/ 0 h 553998"/>
              <a:gd name="connsiteX6" fmla="*/ 3557940 w 11003943"/>
              <a:gd name="connsiteY6" fmla="*/ 0 h 553998"/>
              <a:gd name="connsiteX7" fmla="*/ 4169271 w 11003943"/>
              <a:gd name="connsiteY7" fmla="*/ 0 h 553998"/>
              <a:gd name="connsiteX8" fmla="*/ 5000679 w 11003943"/>
              <a:gd name="connsiteY8" fmla="*/ 0 h 553998"/>
              <a:gd name="connsiteX9" fmla="*/ 5612010 w 11003943"/>
              <a:gd name="connsiteY9" fmla="*/ 0 h 553998"/>
              <a:gd name="connsiteX10" fmla="*/ 5893220 w 11003943"/>
              <a:gd name="connsiteY10" fmla="*/ 0 h 553998"/>
              <a:gd name="connsiteX11" fmla="*/ 6284472 w 11003943"/>
              <a:gd name="connsiteY11" fmla="*/ 0 h 553998"/>
              <a:gd name="connsiteX12" fmla="*/ 7005843 w 11003943"/>
              <a:gd name="connsiteY12" fmla="*/ 0 h 553998"/>
              <a:gd name="connsiteX13" fmla="*/ 7837252 w 11003943"/>
              <a:gd name="connsiteY13" fmla="*/ 0 h 553998"/>
              <a:gd name="connsiteX14" fmla="*/ 8668660 w 11003943"/>
              <a:gd name="connsiteY14" fmla="*/ 0 h 553998"/>
              <a:gd name="connsiteX15" fmla="*/ 9059911 w 11003943"/>
              <a:gd name="connsiteY15" fmla="*/ 0 h 553998"/>
              <a:gd name="connsiteX16" fmla="*/ 9671242 w 11003943"/>
              <a:gd name="connsiteY16" fmla="*/ 0 h 553998"/>
              <a:gd name="connsiteX17" fmla="*/ 10172532 w 11003943"/>
              <a:gd name="connsiteY17" fmla="*/ 0 h 553998"/>
              <a:gd name="connsiteX18" fmla="*/ 11003943 w 11003943"/>
              <a:gd name="connsiteY18" fmla="*/ 0 h 553998"/>
              <a:gd name="connsiteX19" fmla="*/ 11003943 w 11003943"/>
              <a:gd name="connsiteY19" fmla="*/ 553998 h 553998"/>
              <a:gd name="connsiteX20" fmla="*/ 10392612 w 11003943"/>
              <a:gd name="connsiteY20" fmla="*/ 553998 h 553998"/>
              <a:gd name="connsiteX21" fmla="*/ 9891320 w 11003943"/>
              <a:gd name="connsiteY21" fmla="*/ 553998 h 553998"/>
              <a:gd name="connsiteX22" fmla="*/ 9169952 w 11003943"/>
              <a:gd name="connsiteY22" fmla="*/ 553998 h 553998"/>
              <a:gd name="connsiteX23" fmla="*/ 8558621 w 11003943"/>
              <a:gd name="connsiteY23" fmla="*/ 553998 h 553998"/>
              <a:gd name="connsiteX24" fmla="*/ 8057330 w 11003943"/>
              <a:gd name="connsiteY24" fmla="*/ 553998 h 553998"/>
              <a:gd name="connsiteX25" fmla="*/ 7225921 w 11003943"/>
              <a:gd name="connsiteY25" fmla="*/ 553998 h 553998"/>
              <a:gd name="connsiteX26" fmla="*/ 6834670 w 11003943"/>
              <a:gd name="connsiteY26" fmla="*/ 553998 h 553998"/>
              <a:gd name="connsiteX27" fmla="*/ 6333380 w 11003943"/>
              <a:gd name="connsiteY27" fmla="*/ 553998 h 553998"/>
              <a:gd name="connsiteX28" fmla="*/ 5942129 w 11003943"/>
              <a:gd name="connsiteY28" fmla="*/ 553998 h 553998"/>
              <a:gd name="connsiteX29" fmla="*/ 5440837 w 11003943"/>
              <a:gd name="connsiteY29" fmla="*/ 553998 h 553998"/>
              <a:gd name="connsiteX30" fmla="*/ 4719469 w 11003943"/>
              <a:gd name="connsiteY30" fmla="*/ 553998 h 553998"/>
              <a:gd name="connsiteX31" fmla="*/ 4328216 w 11003943"/>
              <a:gd name="connsiteY31" fmla="*/ 553998 h 553998"/>
              <a:gd name="connsiteX32" fmla="*/ 3606846 w 11003943"/>
              <a:gd name="connsiteY32" fmla="*/ 553998 h 553998"/>
              <a:gd name="connsiteX33" fmla="*/ 3105556 w 11003943"/>
              <a:gd name="connsiteY33" fmla="*/ 553998 h 553998"/>
              <a:gd name="connsiteX34" fmla="*/ 2384186 w 11003943"/>
              <a:gd name="connsiteY34" fmla="*/ 553998 h 553998"/>
              <a:gd name="connsiteX35" fmla="*/ 2102974 w 11003943"/>
              <a:gd name="connsiteY35" fmla="*/ 553998 h 553998"/>
              <a:gd name="connsiteX36" fmla="*/ 1711723 w 11003943"/>
              <a:gd name="connsiteY36" fmla="*/ 553998 h 553998"/>
              <a:gd name="connsiteX37" fmla="*/ 880315 w 11003943"/>
              <a:gd name="connsiteY37" fmla="*/ 553998 h 553998"/>
              <a:gd name="connsiteX38" fmla="*/ 0 w 11003943"/>
              <a:gd name="connsiteY38" fmla="*/ 553998 h 553998"/>
              <a:gd name="connsiteX39" fmla="*/ 0 w 11003943"/>
              <a:gd name="connsiteY39" fmla="*/ 0 h 553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1003943" h="553998" fill="none" extrusionOk="0">
                <a:moveTo>
                  <a:pt x="0" y="0"/>
                </a:moveTo>
                <a:cubicBezTo>
                  <a:pt x="237545" y="804"/>
                  <a:pt x="310867" y="-18836"/>
                  <a:pt x="501290" y="0"/>
                </a:cubicBezTo>
                <a:cubicBezTo>
                  <a:pt x="735869" y="33864"/>
                  <a:pt x="1052688" y="19142"/>
                  <a:pt x="1222659" y="0"/>
                </a:cubicBezTo>
                <a:cubicBezTo>
                  <a:pt x="1451646" y="16514"/>
                  <a:pt x="1736729" y="-82436"/>
                  <a:pt x="2054068" y="0"/>
                </a:cubicBezTo>
                <a:cubicBezTo>
                  <a:pt x="2283926" y="20121"/>
                  <a:pt x="2325612" y="4340"/>
                  <a:pt x="2555358" y="0"/>
                </a:cubicBezTo>
                <a:cubicBezTo>
                  <a:pt x="2757066" y="-41205"/>
                  <a:pt x="2898842" y="63381"/>
                  <a:pt x="3276729" y="0"/>
                </a:cubicBezTo>
                <a:cubicBezTo>
                  <a:pt x="3605274" y="-48359"/>
                  <a:pt x="3464897" y="-25362"/>
                  <a:pt x="3557940" y="0"/>
                </a:cubicBezTo>
                <a:cubicBezTo>
                  <a:pt x="3627353" y="5935"/>
                  <a:pt x="4019490" y="42967"/>
                  <a:pt x="4169271" y="0"/>
                </a:cubicBezTo>
                <a:cubicBezTo>
                  <a:pt x="4311674" y="-4479"/>
                  <a:pt x="4858577" y="-785"/>
                  <a:pt x="5000679" y="0"/>
                </a:cubicBezTo>
                <a:cubicBezTo>
                  <a:pt x="5204702" y="32272"/>
                  <a:pt x="5339242" y="-9963"/>
                  <a:pt x="5612010" y="0"/>
                </a:cubicBezTo>
                <a:cubicBezTo>
                  <a:pt x="5840923" y="-6463"/>
                  <a:pt x="5758921" y="19175"/>
                  <a:pt x="5893220" y="0"/>
                </a:cubicBezTo>
                <a:cubicBezTo>
                  <a:pt x="6036272" y="-26138"/>
                  <a:pt x="6134879" y="-23564"/>
                  <a:pt x="6284472" y="0"/>
                </a:cubicBezTo>
                <a:cubicBezTo>
                  <a:pt x="6478225" y="19615"/>
                  <a:pt x="6612572" y="49373"/>
                  <a:pt x="7005843" y="0"/>
                </a:cubicBezTo>
                <a:cubicBezTo>
                  <a:pt x="7339640" y="-116658"/>
                  <a:pt x="7562894" y="-76363"/>
                  <a:pt x="7837252" y="0"/>
                </a:cubicBezTo>
                <a:cubicBezTo>
                  <a:pt x="8055410" y="38863"/>
                  <a:pt x="8528948" y="-26152"/>
                  <a:pt x="8668660" y="0"/>
                </a:cubicBezTo>
                <a:cubicBezTo>
                  <a:pt x="8832885" y="-1584"/>
                  <a:pt x="8951137" y="13494"/>
                  <a:pt x="9059911" y="0"/>
                </a:cubicBezTo>
                <a:cubicBezTo>
                  <a:pt x="9163851" y="-39104"/>
                  <a:pt x="9307551" y="90700"/>
                  <a:pt x="9671242" y="0"/>
                </a:cubicBezTo>
                <a:cubicBezTo>
                  <a:pt x="9937565" y="-32859"/>
                  <a:pt x="9923438" y="26160"/>
                  <a:pt x="10172532" y="0"/>
                </a:cubicBezTo>
                <a:cubicBezTo>
                  <a:pt x="10417414" y="13631"/>
                  <a:pt x="10598541" y="-33020"/>
                  <a:pt x="11003943" y="0"/>
                </a:cubicBezTo>
                <a:cubicBezTo>
                  <a:pt x="10989535" y="229403"/>
                  <a:pt x="10995930" y="300903"/>
                  <a:pt x="11003943" y="553998"/>
                </a:cubicBezTo>
                <a:cubicBezTo>
                  <a:pt x="10782105" y="516070"/>
                  <a:pt x="10704975" y="597180"/>
                  <a:pt x="10392612" y="553998"/>
                </a:cubicBezTo>
                <a:cubicBezTo>
                  <a:pt x="10103078" y="513897"/>
                  <a:pt x="10113360" y="536896"/>
                  <a:pt x="9891320" y="553998"/>
                </a:cubicBezTo>
                <a:cubicBezTo>
                  <a:pt x="9728785" y="559460"/>
                  <a:pt x="9466661" y="555760"/>
                  <a:pt x="9169952" y="553998"/>
                </a:cubicBezTo>
                <a:cubicBezTo>
                  <a:pt x="8993624" y="536792"/>
                  <a:pt x="8687241" y="566612"/>
                  <a:pt x="8558621" y="553998"/>
                </a:cubicBezTo>
                <a:cubicBezTo>
                  <a:pt x="8424833" y="551829"/>
                  <a:pt x="8237489" y="552150"/>
                  <a:pt x="8057330" y="553998"/>
                </a:cubicBezTo>
                <a:cubicBezTo>
                  <a:pt x="7747145" y="564974"/>
                  <a:pt x="7440030" y="566008"/>
                  <a:pt x="7225921" y="553998"/>
                </a:cubicBezTo>
                <a:cubicBezTo>
                  <a:pt x="6949080" y="530873"/>
                  <a:pt x="7027854" y="535505"/>
                  <a:pt x="6834670" y="553998"/>
                </a:cubicBezTo>
                <a:cubicBezTo>
                  <a:pt x="6697466" y="588202"/>
                  <a:pt x="6540325" y="553674"/>
                  <a:pt x="6333380" y="553998"/>
                </a:cubicBezTo>
                <a:cubicBezTo>
                  <a:pt x="6134667" y="556060"/>
                  <a:pt x="6057583" y="564439"/>
                  <a:pt x="5942129" y="553998"/>
                </a:cubicBezTo>
                <a:cubicBezTo>
                  <a:pt x="5792194" y="580971"/>
                  <a:pt x="5598040" y="611452"/>
                  <a:pt x="5440837" y="553998"/>
                </a:cubicBezTo>
                <a:cubicBezTo>
                  <a:pt x="5347854" y="525755"/>
                  <a:pt x="4910114" y="614543"/>
                  <a:pt x="4719469" y="553998"/>
                </a:cubicBezTo>
                <a:cubicBezTo>
                  <a:pt x="4543286" y="543616"/>
                  <a:pt x="4461670" y="519808"/>
                  <a:pt x="4328216" y="553998"/>
                </a:cubicBezTo>
                <a:cubicBezTo>
                  <a:pt x="4226785" y="618217"/>
                  <a:pt x="3902008" y="553795"/>
                  <a:pt x="3606846" y="553998"/>
                </a:cubicBezTo>
                <a:cubicBezTo>
                  <a:pt x="3344012" y="549197"/>
                  <a:pt x="3308194" y="533361"/>
                  <a:pt x="3105556" y="553998"/>
                </a:cubicBezTo>
                <a:cubicBezTo>
                  <a:pt x="2916197" y="596118"/>
                  <a:pt x="2602455" y="504590"/>
                  <a:pt x="2384186" y="553998"/>
                </a:cubicBezTo>
                <a:cubicBezTo>
                  <a:pt x="2222952" y="590196"/>
                  <a:pt x="2209192" y="536111"/>
                  <a:pt x="2102974" y="553998"/>
                </a:cubicBezTo>
                <a:cubicBezTo>
                  <a:pt x="2015921" y="566051"/>
                  <a:pt x="1850017" y="536469"/>
                  <a:pt x="1711723" y="553998"/>
                </a:cubicBezTo>
                <a:cubicBezTo>
                  <a:pt x="1632513" y="474072"/>
                  <a:pt x="1168784" y="607500"/>
                  <a:pt x="880315" y="553998"/>
                </a:cubicBezTo>
                <a:cubicBezTo>
                  <a:pt x="504904" y="507599"/>
                  <a:pt x="380032" y="579447"/>
                  <a:pt x="0" y="553998"/>
                </a:cubicBezTo>
                <a:cubicBezTo>
                  <a:pt x="68409" y="343792"/>
                  <a:pt x="-31633" y="119683"/>
                  <a:pt x="0" y="0"/>
                </a:cubicBezTo>
                <a:close/>
              </a:path>
              <a:path w="11003943" h="553998" stroke="0" extrusionOk="0">
                <a:moveTo>
                  <a:pt x="0" y="0"/>
                </a:moveTo>
                <a:cubicBezTo>
                  <a:pt x="146769" y="7999"/>
                  <a:pt x="195401" y="-19935"/>
                  <a:pt x="281210" y="0"/>
                </a:cubicBezTo>
                <a:cubicBezTo>
                  <a:pt x="338330" y="-10869"/>
                  <a:pt x="765786" y="4178"/>
                  <a:pt x="892541" y="0"/>
                </a:cubicBezTo>
                <a:cubicBezTo>
                  <a:pt x="1019527" y="77730"/>
                  <a:pt x="1328472" y="-37764"/>
                  <a:pt x="1613910" y="0"/>
                </a:cubicBezTo>
                <a:cubicBezTo>
                  <a:pt x="1887179" y="3138"/>
                  <a:pt x="2188140" y="10813"/>
                  <a:pt x="2335280" y="0"/>
                </a:cubicBezTo>
                <a:cubicBezTo>
                  <a:pt x="2542610" y="-5169"/>
                  <a:pt x="2505363" y="5501"/>
                  <a:pt x="2616491" y="0"/>
                </a:cubicBezTo>
                <a:cubicBezTo>
                  <a:pt x="2753005" y="8563"/>
                  <a:pt x="2943876" y="475"/>
                  <a:pt x="3117782" y="0"/>
                </a:cubicBezTo>
                <a:cubicBezTo>
                  <a:pt x="3342112" y="15093"/>
                  <a:pt x="3403013" y="-17870"/>
                  <a:pt x="3509033" y="0"/>
                </a:cubicBezTo>
                <a:cubicBezTo>
                  <a:pt x="3520951" y="-16089"/>
                  <a:pt x="3987105" y="46"/>
                  <a:pt x="4230403" y="0"/>
                </a:cubicBezTo>
                <a:cubicBezTo>
                  <a:pt x="4509351" y="7210"/>
                  <a:pt x="4754133" y="-29185"/>
                  <a:pt x="4951773" y="0"/>
                </a:cubicBezTo>
                <a:cubicBezTo>
                  <a:pt x="5132431" y="41379"/>
                  <a:pt x="5111268" y="5316"/>
                  <a:pt x="5232985" y="0"/>
                </a:cubicBezTo>
                <a:cubicBezTo>
                  <a:pt x="5308025" y="-10047"/>
                  <a:pt x="5612629" y="16213"/>
                  <a:pt x="5844316" y="0"/>
                </a:cubicBezTo>
                <a:cubicBezTo>
                  <a:pt x="5959416" y="25253"/>
                  <a:pt x="6407788" y="-38222"/>
                  <a:pt x="6675724" y="0"/>
                </a:cubicBezTo>
                <a:cubicBezTo>
                  <a:pt x="6911076" y="61474"/>
                  <a:pt x="6849934" y="-44660"/>
                  <a:pt x="6956937" y="0"/>
                </a:cubicBezTo>
                <a:cubicBezTo>
                  <a:pt x="7076001" y="-5842"/>
                  <a:pt x="7259296" y="28398"/>
                  <a:pt x="7348188" y="0"/>
                </a:cubicBezTo>
                <a:cubicBezTo>
                  <a:pt x="7456325" y="-34776"/>
                  <a:pt x="7697483" y="-9470"/>
                  <a:pt x="7849478" y="0"/>
                </a:cubicBezTo>
                <a:cubicBezTo>
                  <a:pt x="8021749" y="20097"/>
                  <a:pt x="8427067" y="-11560"/>
                  <a:pt x="8570847" y="0"/>
                </a:cubicBezTo>
                <a:cubicBezTo>
                  <a:pt x="8833663" y="-52008"/>
                  <a:pt x="9173350" y="44512"/>
                  <a:pt x="9402258" y="0"/>
                </a:cubicBezTo>
                <a:cubicBezTo>
                  <a:pt x="9696516" y="-63758"/>
                  <a:pt x="9888414" y="86859"/>
                  <a:pt x="10233665" y="0"/>
                </a:cubicBezTo>
                <a:cubicBezTo>
                  <a:pt x="10588108" y="-43558"/>
                  <a:pt x="10606713" y="33249"/>
                  <a:pt x="11003943" y="0"/>
                </a:cubicBezTo>
                <a:cubicBezTo>
                  <a:pt x="11049635" y="151670"/>
                  <a:pt x="11028281" y="427040"/>
                  <a:pt x="11003943" y="553998"/>
                </a:cubicBezTo>
                <a:cubicBezTo>
                  <a:pt x="10688684" y="558363"/>
                  <a:pt x="10620187" y="568985"/>
                  <a:pt x="10282573" y="553998"/>
                </a:cubicBezTo>
                <a:cubicBezTo>
                  <a:pt x="10216679" y="548060"/>
                  <a:pt x="10138463" y="558473"/>
                  <a:pt x="10001361" y="553998"/>
                </a:cubicBezTo>
                <a:cubicBezTo>
                  <a:pt x="9836245" y="544884"/>
                  <a:pt x="9526521" y="622452"/>
                  <a:pt x="9279991" y="553998"/>
                </a:cubicBezTo>
                <a:cubicBezTo>
                  <a:pt x="9026360" y="540222"/>
                  <a:pt x="8970916" y="513869"/>
                  <a:pt x="8778701" y="553998"/>
                </a:cubicBezTo>
                <a:cubicBezTo>
                  <a:pt x="8636005" y="579449"/>
                  <a:pt x="8280191" y="507317"/>
                  <a:pt x="7947291" y="553998"/>
                </a:cubicBezTo>
                <a:cubicBezTo>
                  <a:pt x="7633819" y="585864"/>
                  <a:pt x="7693352" y="554117"/>
                  <a:pt x="7556039" y="553998"/>
                </a:cubicBezTo>
                <a:cubicBezTo>
                  <a:pt x="7366375" y="531689"/>
                  <a:pt x="7166388" y="535066"/>
                  <a:pt x="6944710" y="553998"/>
                </a:cubicBezTo>
                <a:cubicBezTo>
                  <a:pt x="6671490" y="580346"/>
                  <a:pt x="6617212" y="580486"/>
                  <a:pt x="6443419" y="553998"/>
                </a:cubicBezTo>
                <a:cubicBezTo>
                  <a:pt x="6240086" y="566041"/>
                  <a:pt x="5996835" y="531249"/>
                  <a:pt x="5832088" y="553998"/>
                </a:cubicBezTo>
                <a:cubicBezTo>
                  <a:pt x="5647526" y="571669"/>
                  <a:pt x="5539872" y="519652"/>
                  <a:pt x="5440837" y="553998"/>
                </a:cubicBezTo>
                <a:cubicBezTo>
                  <a:pt x="5405720" y="542067"/>
                  <a:pt x="5066869" y="516399"/>
                  <a:pt x="4829508" y="553998"/>
                </a:cubicBezTo>
                <a:cubicBezTo>
                  <a:pt x="4654787" y="502852"/>
                  <a:pt x="4436035" y="573702"/>
                  <a:pt x="4108138" y="553998"/>
                </a:cubicBezTo>
                <a:cubicBezTo>
                  <a:pt x="3758835" y="533419"/>
                  <a:pt x="3937476" y="543117"/>
                  <a:pt x="3826926" y="553998"/>
                </a:cubicBezTo>
                <a:cubicBezTo>
                  <a:pt x="3706408" y="590615"/>
                  <a:pt x="3314524" y="589719"/>
                  <a:pt x="3105556" y="553998"/>
                </a:cubicBezTo>
                <a:cubicBezTo>
                  <a:pt x="2807802" y="541196"/>
                  <a:pt x="2732277" y="567139"/>
                  <a:pt x="2604266" y="553998"/>
                </a:cubicBezTo>
                <a:cubicBezTo>
                  <a:pt x="2483712" y="544626"/>
                  <a:pt x="2401824" y="550083"/>
                  <a:pt x="2213013" y="553998"/>
                </a:cubicBezTo>
                <a:cubicBezTo>
                  <a:pt x="2113307" y="545855"/>
                  <a:pt x="1717064" y="626740"/>
                  <a:pt x="1381605" y="553998"/>
                </a:cubicBezTo>
                <a:cubicBezTo>
                  <a:pt x="1081610" y="549558"/>
                  <a:pt x="1089790" y="546308"/>
                  <a:pt x="990354" y="553998"/>
                </a:cubicBezTo>
                <a:cubicBezTo>
                  <a:pt x="797033" y="476835"/>
                  <a:pt x="514406" y="775755"/>
                  <a:pt x="0" y="553998"/>
                </a:cubicBezTo>
                <a:cubicBezTo>
                  <a:pt x="-16559" y="326888"/>
                  <a:pt x="-3908" y="145818"/>
                  <a:pt x="0" y="0"/>
                </a:cubicBezTo>
                <a:close/>
              </a:path>
              <a:path w="11003943" h="553998" fill="none" stroke="0" extrusionOk="0">
                <a:moveTo>
                  <a:pt x="0" y="0"/>
                </a:moveTo>
                <a:cubicBezTo>
                  <a:pt x="254052" y="14525"/>
                  <a:pt x="312229" y="8829"/>
                  <a:pt x="501290" y="0"/>
                </a:cubicBezTo>
                <a:cubicBezTo>
                  <a:pt x="719644" y="239"/>
                  <a:pt x="1000053" y="19662"/>
                  <a:pt x="1222659" y="0"/>
                </a:cubicBezTo>
                <a:cubicBezTo>
                  <a:pt x="1483263" y="27358"/>
                  <a:pt x="1805891" y="-31825"/>
                  <a:pt x="2054068" y="0"/>
                </a:cubicBezTo>
                <a:cubicBezTo>
                  <a:pt x="2290204" y="23355"/>
                  <a:pt x="2362312" y="14629"/>
                  <a:pt x="2555358" y="0"/>
                </a:cubicBezTo>
                <a:cubicBezTo>
                  <a:pt x="2794828" y="-7406"/>
                  <a:pt x="2957964" y="43127"/>
                  <a:pt x="3276729" y="0"/>
                </a:cubicBezTo>
                <a:cubicBezTo>
                  <a:pt x="3623000" y="-47894"/>
                  <a:pt x="3488869" y="767"/>
                  <a:pt x="3557940" y="0"/>
                </a:cubicBezTo>
                <a:cubicBezTo>
                  <a:pt x="3635176" y="60311"/>
                  <a:pt x="4010171" y="24332"/>
                  <a:pt x="4169271" y="0"/>
                </a:cubicBezTo>
                <a:cubicBezTo>
                  <a:pt x="4330519" y="-15145"/>
                  <a:pt x="4823624" y="6693"/>
                  <a:pt x="5000679" y="0"/>
                </a:cubicBezTo>
                <a:cubicBezTo>
                  <a:pt x="5179706" y="-36728"/>
                  <a:pt x="5314996" y="-12232"/>
                  <a:pt x="5612010" y="0"/>
                </a:cubicBezTo>
                <a:cubicBezTo>
                  <a:pt x="5823409" y="14904"/>
                  <a:pt x="5763322" y="-8589"/>
                  <a:pt x="5893220" y="0"/>
                </a:cubicBezTo>
                <a:cubicBezTo>
                  <a:pt x="6005344" y="-24516"/>
                  <a:pt x="6105577" y="-3021"/>
                  <a:pt x="6284472" y="0"/>
                </a:cubicBezTo>
                <a:cubicBezTo>
                  <a:pt x="6393430" y="-44766"/>
                  <a:pt x="6697827" y="38906"/>
                  <a:pt x="7005843" y="0"/>
                </a:cubicBezTo>
                <a:cubicBezTo>
                  <a:pt x="7275032" y="-32449"/>
                  <a:pt x="7628187" y="22339"/>
                  <a:pt x="7837252" y="0"/>
                </a:cubicBezTo>
                <a:cubicBezTo>
                  <a:pt x="8101674" y="-3049"/>
                  <a:pt x="8486250" y="-16258"/>
                  <a:pt x="8668660" y="0"/>
                </a:cubicBezTo>
                <a:cubicBezTo>
                  <a:pt x="8835050" y="7863"/>
                  <a:pt x="8987623" y="34218"/>
                  <a:pt x="9059911" y="0"/>
                </a:cubicBezTo>
                <a:cubicBezTo>
                  <a:pt x="9133125" y="172"/>
                  <a:pt x="9441539" y="34729"/>
                  <a:pt x="9671242" y="0"/>
                </a:cubicBezTo>
                <a:cubicBezTo>
                  <a:pt x="9936190" y="-45967"/>
                  <a:pt x="9932617" y="8218"/>
                  <a:pt x="10172532" y="0"/>
                </a:cubicBezTo>
                <a:cubicBezTo>
                  <a:pt x="10436610" y="-37245"/>
                  <a:pt x="10602436" y="615"/>
                  <a:pt x="11003943" y="0"/>
                </a:cubicBezTo>
                <a:cubicBezTo>
                  <a:pt x="10981848" y="228000"/>
                  <a:pt x="11012483" y="305517"/>
                  <a:pt x="11003943" y="553998"/>
                </a:cubicBezTo>
                <a:cubicBezTo>
                  <a:pt x="10856708" y="536849"/>
                  <a:pt x="10692687" y="606420"/>
                  <a:pt x="10392612" y="553998"/>
                </a:cubicBezTo>
                <a:cubicBezTo>
                  <a:pt x="10095168" y="516736"/>
                  <a:pt x="10118217" y="533150"/>
                  <a:pt x="9891320" y="553998"/>
                </a:cubicBezTo>
                <a:cubicBezTo>
                  <a:pt x="9694680" y="589951"/>
                  <a:pt x="9371581" y="580363"/>
                  <a:pt x="9169952" y="553998"/>
                </a:cubicBezTo>
                <a:cubicBezTo>
                  <a:pt x="8926501" y="540225"/>
                  <a:pt x="8750916" y="549603"/>
                  <a:pt x="8558621" y="553998"/>
                </a:cubicBezTo>
                <a:cubicBezTo>
                  <a:pt x="8390681" y="551243"/>
                  <a:pt x="8250105" y="586897"/>
                  <a:pt x="8057330" y="553998"/>
                </a:cubicBezTo>
                <a:cubicBezTo>
                  <a:pt x="7809179" y="596118"/>
                  <a:pt x="7592210" y="593559"/>
                  <a:pt x="7225921" y="553998"/>
                </a:cubicBezTo>
                <a:cubicBezTo>
                  <a:pt x="6951408" y="529386"/>
                  <a:pt x="7028328" y="525927"/>
                  <a:pt x="6834670" y="553998"/>
                </a:cubicBezTo>
                <a:cubicBezTo>
                  <a:pt x="6644828" y="571193"/>
                  <a:pt x="6502099" y="560333"/>
                  <a:pt x="6333380" y="553998"/>
                </a:cubicBezTo>
                <a:cubicBezTo>
                  <a:pt x="6133090" y="531199"/>
                  <a:pt x="6087270" y="533259"/>
                  <a:pt x="5942129" y="553998"/>
                </a:cubicBezTo>
                <a:cubicBezTo>
                  <a:pt x="5856202" y="574028"/>
                  <a:pt x="5539804" y="576981"/>
                  <a:pt x="5440837" y="553998"/>
                </a:cubicBezTo>
                <a:cubicBezTo>
                  <a:pt x="5310670" y="539640"/>
                  <a:pt x="4891994" y="589059"/>
                  <a:pt x="4719469" y="553998"/>
                </a:cubicBezTo>
                <a:cubicBezTo>
                  <a:pt x="4538624" y="510683"/>
                  <a:pt x="4431083" y="550467"/>
                  <a:pt x="4328216" y="553998"/>
                </a:cubicBezTo>
                <a:cubicBezTo>
                  <a:pt x="4278499" y="582463"/>
                  <a:pt x="3936428" y="571166"/>
                  <a:pt x="3606846" y="553998"/>
                </a:cubicBezTo>
                <a:cubicBezTo>
                  <a:pt x="3333845" y="552973"/>
                  <a:pt x="3304038" y="514781"/>
                  <a:pt x="3105556" y="553998"/>
                </a:cubicBezTo>
                <a:cubicBezTo>
                  <a:pt x="2897205" y="596439"/>
                  <a:pt x="2531683" y="536109"/>
                  <a:pt x="2384186" y="553998"/>
                </a:cubicBezTo>
                <a:cubicBezTo>
                  <a:pt x="2219819" y="585052"/>
                  <a:pt x="2226446" y="553650"/>
                  <a:pt x="2102974" y="553998"/>
                </a:cubicBezTo>
                <a:cubicBezTo>
                  <a:pt x="2003872" y="589970"/>
                  <a:pt x="1816108" y="538343"/>
                  <a:pt x="1711723" y="553998"/>
                </a:cubicBezTo>
                <a:cubicBezTo>
                  <a:pt x="1616395" y="589663"/>
                  <a:pt x="1386770" y="579355"/>
                  <a:pt x="880315" y="553998"/>
                </a:cubicBezTo>
                <a:cubicBezTo>
                  <a:pt x="504514" y="567354"/>
                  <a:pt x="361184" y="583708"/>
                  <a:pt x="0" y="553998"/>
                </a:cubicBezTo>
                <a:cubicBezTo>
                  <a:pt x="11164" y="318938"/>
                  <a:pt x="-11403" y="155092"/>
                  <a:pt x="0" y="0"/>
                </a:cubicBezTo>
                <a:close/>
              </a:path>
              <a:path w="11003943" h="553998" fill="none" stroke="0" extrusionOk="0">
                <a:moveTo>
                  <a:pt x="0" y="0"/>
                </a:moveTo>
                <a:cubicBezTo>
                  <a:pt x="241707" y="2734"/>
                  <a:pt x="314110" y="-4630"/>
                  <a:pt x="501290" y="0"/>
                </a:cubicBezTo>
                <a:cubicBezTo>
                  <a:pt x="721908" y="-2309"/>
                  <a:pt x="1059921" y="-19912"/>
                  <a:pt x="1222659" y="0"/>
                </a:cubicBezTo>
                <a:cubicBezTo>
                  <a:pt x="1454422" y="-6036"/>
                  <a:pt x="1778667" y="-45046"/>
                  <a:pt x="2054068" y="0"/>
                </a:cubicBezTo>
                <a:cubicBezTo>
                  <a:pt x="2284508" y="21944"/>
                  <a:pt x="2338592" y="11251"/>
                  <a:pt x="2555358" y="0"/>
                </a:cubicBezTo>
                <a:cubicBezTo>
                  <a:pt x="2772694" y="-21696"/>
                  <a:pt x="2914204" y="62005"/>
                  <a:pt x="3276729" y="0"/>
                </a:cubicBezTo>
                <a:cubicBezTo>
                  <a:pt x="3614235" y="-26845"/>
                  <a:pt x="3481521" y="-15726"/>
                  <a:pt x="3557940" y="0"/>
                </a:cubicBezTo>
                <a:cubicBezTo>
                  <a:pt x="3631723" y="34657"/>
                  <a:pt x="4008603" y="934"/>
                  <a:pt x="4169271" y="0"/>
                </a:cubicBezTo>
                <a:cubicBezTo>
                  <a:pt x="4337540" y="-29059"/>
                  <a:pt x="4860324" y="-2447"/>
                  <a:pt x="5000679" y="0"/>
                </a:cubicBezTo>
                <a:cubicBezTo>
                  <a:pt x="5185501" y="-7397"/>
                  <a:pt x="5360597" y="-21786"/>
                  <a:pt x="5612010" y="0"/>
                </a:cubicBezTo>
                <a:cubicBezTo>
                  <a:pt x="5827803" y="20074"/>
                  <a:pt x="5765120" y="143"/>
                  <a:pt x="5893220" y="0"/>
                </a:cubicBezTo>
                <a:cubicBezTo>
                  <a:pt x="6016555" y="-30260"/>
                  <a:pt x="6120317" y="-6873"/>
                  <a:pt x="6284472" y="0"/>
                </a:cubicBezTo>
                <a:cubicBezTo>
                  <a:pt x="6455143" y="-3071"/>
                  <a:pt x="6647256" y="55469"/>
                  <a:pt x="7005843" y="0"/>
                </a:cubicBezTo>
                <a:cubicBezTo>
                  <a:pt x="7330168" y="-71393"/>
                  <a:pt x="7581796" y="-31226"/>
                  <a:pt x="7837252" y="0"/>
                </a:cubicBezTo>
                <a:cubicBezTo>
                  <a:pt x="8075722" y="17454"/>
                  <a:pt x="8496279" y="-41465"/>
                  <a:pt x="8668660" y="0"/>
                </a:cubicBezTo>
                <a:cubicBezTo>
                  <a:pt x="8827683" y="-1268"/>
                  <a:pt x="8970901" y="-4243"/>
                  <a:pt x="9059911" y="0"/>
                </a:cubicBezTo>
                <a:cubicBezTo>
                  <a:pt x="9171010" y="14014"/>
                  <a:pt x="9354798" y="60893"/>
                  <a:pt x="9671242" y="0"/>
                </a:cubicBezTo>
                <a:cubicBezTo>
                  <a:pt x="9929702" y="-37833"/>
                  <a:pt x="9933237" y="18163"/>
                  <a:pt x="10172532" y="0"/>
                </a:cubicBezTo>
                <a:cubicBezTo>
                  <a:pt x="10452727" y="-26696"/>
                  <a:pt x="10587364" y="16627"/>
                  <a:pt x="11003943" y="0"/>
                </a:cubicBezTo>
                <a:cubicBezTo>
                  <a:pt x="10992528" y="234932"/>
                  <a:pt x="11006942" y="313428"/>
                  <a:pt x="11003943" y="553998"/>
                </a:cubicBezTo>
                <a:cubicBezTo>
                  <a:pt x="10829274" y="522737"/>
                  <a:pt x="10702226" y="626857"/>
                  <a:pt x="10392612" y="553998"/>
                </a:cubicBezTo>
                <a:cubicBezTo>
                  <a:pt x="10098870" y="519120"/>
                  <a:pt x="10115080" y="532799"/>
                  <a:pt x="9891320" y="553998"/>
                </a:cubicBezTo>
                <a:cubicBezTo>
                  <a:pt x="9734236" y="554948"/>
                  <a:pt x="9421104" y="570351"/>
                  <a:pt x="9169952" y="553998"/>
                </a:cubicBezTo>
                <a:cubicBezTo>
                  <a:pt x="8999777" y="520059"/>
                  <a:pt x="8705997" y="531364"/>
                  <a:pt x="8558621" y="553998"/>
                </a:cubicBezTo>
                <a:cubicBezTo>
                  <a:pt x="8400866" y="584938"/>
                  <a:pt x="8224834" y="563810"/>
                  <a:pt x="8057330" y="553998"/>
                </a:cubicBezTo>
                <a:cubicBezTo>
                  <a:pt x="7793087" y="594407"/>
                  <a:pt x="7515093" y="573575"/>
                  <a:pt x="7225921" y="553998"/>
                </a:cubicBezTo>
                <a:cubicBezTo>
                  <a:pt x="6953866" y="524892"/>
                  <a:pt x="7026437" y="530780"/>
                  <a:pt x="6834670" y="553998"/>
                </a:cubicBezTo>
                <a:cubicBezTo>
                  <a:pt x="6656906" y="595753"/>
                  <a:pt x="6547152" y="557764"/>
                  <a:pt x="6333380" y="553998"/>
                </a:cubicBezTo>
                <a:cubicBezTo>
                  <a:pt x="6139718" y="537522"/>
                  <a:pt x="6058427" y="549123"/>
                  <a:pt x="5942129" y="553998"/>
                </a:cubicBezTo>
                <a:cubicBezTo>
                  <a:pt x="5840253" y="578517"/>
                  <a:pt x="5576666" y="582301"/>
                  <a:pt x="5440837" y="553998"/>
                </a:cubicBezTo>
                <a:cubicBezTo>
                  <a:pt x="5342497" y="556786"/>
                  <a:pt x="4892632" y="575580"/>
                  <a:pt x="4719469" y="553998"/>
                </a:cubicBezTo>
                <a:cubicBezTo>
                  <a:pt x="4545736" y="539111"/>
                  <a:pt x="4441583" y="541252"/>
                  <a:pt x="4328216" y="553998"/>
                </a:cubicBezTo>
                <a:cubicBezTo>
                  <a:pt x="4224664" y="589894"/>
                  <a:pt x="3908160" y="578836"/>
                  <a:pt x="3606846" y="553998"/>
                </a:cubicBezTo>
                <a:cubicBezTo>
                  <a:pt x="3339289" y="546547"/>
                  <a:pt x="3308080" y="524641"/>
                  <a:pt x="3105556" y="553998"/>
                </a:cubicBezTo>
                <a:cubicBezTo>
                  <a:pt x="2936882" y="554682"/>
                  <a:pt x="2602092" y="499471"/>
                  <a:pt x="2384186" y="553998"/>
                </a:cubicBezTo>
                <a:cubicBezTo>
                  <a:pt x="2219755" y="582350"/>
                  <a:pt x="2213821" y="539553"/>
                  <a:pt x="2102974" y="553998"/>
                </a:cubicBezTo>
                <a:cubicBezTo>
                  <a:pt x="2020378" y="560277"/>
                  <a:pt x="1839982" y="532180"/>
                  <a:pt x="1711723" y="553998"/>
                </a:cubicBezTo>
                <a:cubicBezTo>
                  <a:pt x="1614191" y="464151"/>
                  <a:pt x="1261493" y="614773"/>
                  <a:pt x="880315" y="553998"/>
                </a:cubicBezTo>
                <a:cubicBezTo>
                  <a:pt x="484695" y="514271"/>
                  <a:pt x="394547" y="587196"/>
                  <a:pt x="0" y="553998"/>
                </a:cubicBezTo>
                <a:cubicBezTo>
                  <a:pt x="41732" y="342459"/>
                  <a:pt x="-38015" y="142156"/>
                  <a:pt x="0" y="0"/>
                </a:cubicBezTo>
                <a:close/>
              </a:path>
            </a:pathLst>
          </a:custGeom>
          <a:ln w="28575">
            <a:extLst>
              <a:ext uri="{C807C97D-BFC1-408E-A445-0C87EB9F89A2}">
                <ask:lineSketchStyleProps xmlns:ask="http://schemas.microsoft.com/office/drawing/2018/sketchyshapes" sd="1013846855">
                  <a:custGeom>
                    <a:avLst/>
                    <a:gdLst>
                      <a:gd name="connsiteX0" fmla="*/ 0 w 6633228"/>
                      <a:gd name="connsiteY0" fmla="*/ 0 h 461665"/>
                      <a:gd name="connsiteX1" fmla="*/ 302180 w 6633228"/>
                      <a:gd name="connsiteY1" fmla="*/ 0 h 461665"/>
                      <a:gd name="connsiteX2" fmla="*/ 737025 w 6633228"/>
                      <a:gd name="connsiteY2" fmla="*/ 0 h 461665"/>
                      <a:gd name="connsiteX3" fmla="*/ 1238202 w 6633228"/>
                      <a:gd name="connsiteY3" fmla="*/ 0 h 461665"/>
                      <a:gd name="connsiteX4" fmla="*/ 1540382 w 6633228"/>
                      <a:gd name="connsiteY4" fmla="*/ 0 h 461665"/>
                      <a:gd name="connsiteX5" fmla="*/ 1975228 w 6633228"/>
                      <a:gd name="connsiteY5" fmla="*/ 0 h 461665"/>
                      <a:gd name="connsiteX6" fmla="*/ 2144743 w 6633228"/>
                      <a:gd name="connsiteY6" fmla="*/ 0 h 461665"/>
                      <a:gd name="connsiteX7" fmla="*/ 2513256 w 6633228"/>
                      <a:gd name="connsiteY7" fmla="*/ 0 h 461665"/>
                      <a:gd name="connsiteX8" fmla="*/ 3014433 w 6633228"/>
                      <a:gd name="connsiteY8" fmla="*/ 0 h 461665"/>
                      <a:gd name="connsiteX9" fmla="*/ 3382946 w 6633228"/>
                      <a:gd name="connsiteY9" fmla="*/ 0 h 461665"/>
                      <a:gd name="connsiteX10" fmla="*/ 3552461 w 6633228"/>
                      <a:gd name="connsiteY10" fmla="*/ 0 h 461665"/>
                      <a:gd name="connsiteX11" fmla="*/ 3788309 w 6633228"/>
                      <a:gd name="connsiteY11" fmla="*/ 0 h 461665"/>
                      <a:gd name="connsiteX12" fmla="*/ 4223155 w 6633228"/>
                      <a:gd name="connsiteY12" fmla="*/ 0 h 461665"/>
                      <a:gd name="connsiteX13" fmla="*/ 4724332 w 6633228"/>
                      <a:gd name="connsiteY13" fmla="*/ 0 h 461665"/>
                      <a:gd name="connsiteX14" fmla="*/ 5225509 w 6633228"/>
                      <a:gd name="connsiteY14" fmla="*/ 0 h 461665"/>
                      <a:gd name="connsiteX15" fmla="*/ 5461357 w 6633228"/>
                      <a:gd name="connsiteY15" fmla="*/ 0 h 461665"/>
                      <a:gd name="connsiteX16" fmla="*/ 5829870 w 6633228"/>
                      <a:gd name="connsiteY16" fmla="*/ 0 h 461665"/>
                      <a:gd name="connsiteX17" fmla="*/ 6132050 w 6633228"/>
                      <a:gd name="connsiteY17" fmla="*/ 0 h 461665"/>
                      <a:gd name="connsiteX18" fmla="*/ 6633228 w 6633228"/>
                      <a:gd name="connsiteY18" fmla="*/ 0 h 461665"/>
                      <a:gd name="connsiteX19" fmla="*/ 6633228 w 6633228"/>
                      <a:gd name="connsiteY19" fmla="*/ 461665 h 461665"/>
                      <a:gd name="connsiteX20" fmla="*/ 6264715 w 6633228"/>
                      <a:gd name="connsiteY20" fmla="*/ 461665 h 461665"/>
                      <a:gd name="connsiteX21" fmla="*/ 5962534 w 6633228"/>
                      <a:gd name="connsiteY21" fmla="*/ 461665 h 461665"/>
                      <a:gd name="connsiteX22" fmla="*/ 5527690 w 6633228"/>
                      <a:gd name="connsiteY22" fmla="*/ 461665 h 461665"/>
                      <a:gd name="connsiteX23" fmla="*/ 5159177 w 6633228"/>
                      <a:gd name="connsiteY23" fmla="*/ 461665 h 461665"/>
                      <a:gd name="connsiteX24" fmla="*/ 4856996 w 6633228"/>
                      <a:gd name="connsiteY24" fmla="*/ 461665 h 461665"/>
                      <a:gd name="connsiteX25" fmla="*/ 4355819 w 6633228"/>
                      <a:gd name="connsiteY25" fmla="*/ 461665 h 461665"/>
                      <a:gd name="connsiteX26" fmla="*/ 4119971 w 6633228"/>
                      <a:gd name="connsiteY26" fmla="*/ 461665 h 461665"/>
                      <a:gd name="connsiteX27" fmla="*/ 3817791 w 6633228"/>
                      <a:gd name="connsiteY27" fmla="*/ 461665 h 461665"/>
                      <a:gd name="connsiteX28" fmla="*/ 3581943 w 6633228"/>
                      <a:gd name="connsiteY28" fmla="*/ 461665 h 461665"/>
                      <a:gd name="connsiteX29" fmla="*/ 3279762 w 6633228"/>
                      <a:gd name="connsiteY29" fmla="*/ 461665 h 461665"/>
                      <a:gd name="connsiteX30" fmla="*/ 2844918 w 6633228"/>
                      <a:gd name="connsiteY30" fmla="*/ 461665 h 461665"/>
                      <a:gd name="connsiteX31" fmla="*/ 2609069 w 6633228"/>
                      <a:gd name="connsiteY31" fmla="*/ 461665 h 461665"/>
                      <a:gd name="connsiteX32" fmla="*/ 2174224 w 6633228"/>
                      <a:gd name="connsiteY32" fmla="*/ 461665 h 461665"/>
                      <a:gd name="connsiteX33" fmla="*/ 1872044 w 6633228"/>
                      <a:gd name="connsiteY33" fmla="*/ 461665 h 461665"/>
                      <a:gd name="connsiteX34" fmla="*/ 1437199 w 6633228"/>
                      <a:gd name="connsiteY34" fmla="*/ 461665 h 461665"/>
                      <a:gd name="connsiteX35" fmla="*/ 1267683 w 6633228"/>
                      <a:gd name="connsiteY35" fmla="*/ 461665 h 461665"/>
                      <a:gd name="connsiteX36" fmla="*/ 1031835 w 6633228"/>
                      <a:gd name="connsiteY36" fmla="*/ 461665 h 461665"/>
                      <a:gd name="connsiteX37" fmla="*/ 530658 w 6633228"/>
                      <a:gd name="connsiteY37" fmla="*/ 461665 h 461665"/>
                      <a:gd name="connsiteX38" fmla="*/ 0 w 6633228"/>
                      <a:gd name="connsiteY38" fmla="*/ 461665 h 461665"/>
                      <a:gd name="connsiteX39" fmla="*/ 0 w 6633228"/>
                      <a:gd name="connsiteY39" fmla="*/ 0 h 461665"/>
                      <a:gd name="connsiteX0" fmla="*/ 0 w 6633228"/>
                      <a:gd name="connsiteY0" fmla="*/ 0 h 461665"/>
                      <a:gd name="connsiteX1" fmla="*/ 169515 w 6633228"/>
                      <a:gd name="connsiteY1" fmla="*/ 0 h 461665"/>
                      <a:gd name="connsiteX2" fmla="*/ 538028 w 6633228"/>
                      <a:gd name="connsiteY2" fmla="*/ 0 h 461665"/>
                      <a:gd name="connsiteX3" fmla="*/ 972873 w 6633228"/>
                      <a:gd name="connsiteY3" fmla="*/ 0 h 461665"/>
                      <a:gd name="connsiteX4" fmla="*/ 1407718 w 6633228"/>
                      <a:gd name="connsiteY4" fmla="*/ 0 h 461665"/>
                      <a:gd name="connsiteX5" fmla="*/ 1577233 w 6633228"/>
                      <a:gd name="connsiteY5" fmla="*/ 0 h 461665"/>
                      <a:gd name="connsiteX6" fmla="*/ 1879414 w 6633228"/>
                      <a:gd name="connsiteY6" fmla="*/ 0 h 461665"/>
                      <a:gd name="connsiteX7" fmla="*/ 2115262 w 6633228"/>
                      <a:gd name="connsiteY7" fmla="*/ 0 h 461665"/>
                      <a:gd name="connsiteX8" fmla="*/ 2550107 w 6633228"/>
                      <a:gd name="connsiteY8" fmla="*/ 0 h 461665"/>
                      <a:gd name="connsiteX9" fmla="*/ 2984952 w 6633228"/>
                      <a:gd name="connsiteY9" fmla="*/ 0 h 461665"/>
                      <a:gd name="connsiteX10" fmla="*/ 3154468 w 6633228"/>
                      <a:gd name="connsiteY10" fmla="*/ 0 h 461665"/>
                      <a:gd name="connsiteX11" fmla="*/ 3522981 w 6633228"/>
                      <a:gd name="connsiteY11" fmla="*/ 0 h 461665"/>
                      <a:gd name="connsiteX12" fmla="*/ 4024158 w 6633228"/>
                      <a:gd name="connsiteY12" fmla="*/ 0 h 461665"/>
                      <a:gd name="connsiteX13" fmla="*/ 4193674 w 6633228"/>
                      <a:gd name="connsiteY13" fmla="*/ 0 h 461665"/>
                      <a:gd name="connsiteX14" fmla="*/ 4429522 w 6633228"/>
                      <a:gd name="connsiteY14" fmla="*/ 0 h 461665"/>
                      <a:gd name="connsiteX15" fmla="*/ 4731702 w 6633228"/>
                      <a:gd name="connsiteY15" fmla="*/ 0 h 461665"/>
                      <a:gd name="connsiteX16" fmla="*/ 5166547 w 6633228"/>
                      <a:gd name="connsiteY16" fmla="*/ 0 h 461665"/>
                      <a:gd name="connsiteX17" fmla="*/ 5667725 w 6633228"/>
                      <a:gd name="connsiteY17" fmla="*/ 0 h 461665"/>
                      <a:gd name="connsiteX18" fmla="*/ 6168901 w 6633228"/>
                      <a:gd name="connsiteY18" fmla="*/ 0 h 461665"/>
                      <a:gd name="connsiteX19" fmla="*/ 6633228 w 6633228"/>
                      <a:gd name="connsiteY19" fmla="*/ 0 h 461665"/>
                      <a:gd name="connsiteX20" fmla="*/ 6633228 w 6633228"/>
                      <a:gd name="connsiteY20" fmla="*/ 461665 h 461665"/>
                      <a:gd name="connsiteX21" fmla="*/ 6198383 w 6633228"/>
                      <a:gd name="connsiteY21" fmla="*/ 461665 h 461665"/>
                      <a:gd name="connsiteX22" fmla="*/ 6028867 w 6633228"/>
                      <a:gd name="connsiteY22" fmla="*/ 461665 h 461665"/>
                      <a:gd name="connsiteX23" fmla="*/ 5594022 w 6633228"/>
                      <a:gd name="connsiteY23" fmla="*/ 461665 h 461665"/>
                      <a:gd name="connsiteX24" fmla="*/ 5291842 w 6633228"/>
                      <a:gd name="connsiteY24" fmla="*/ 461665 h 461665"/>
                      <a:gd name="connsiteX25" fmla="*/ 4790664 w 6633228"/>
                      <a:gd name="connsiteY25" fmla="*/ 461665 h 461665"/>
                      <a:gd name="connsiteX26" fmla="*/ 4554816 w 6633228"/>
                      <a:gd name="connsiteY26" fmla="*/ 461665 h 461665"/>
                      <a:gd name="connsiteX27" fmla="*/ 4186304 w 6633228"/>
                      <a:gd name="connsiteY27" fmla="*/ 461665 h 461665"/>
                      <a:gd name="connsiteX28" fmla="*/ 3884123 w 6633228"/>
                      <a:gd name="connsiteY28" fmla="*/ 461665 h 461665"/>
                      <a:gd name="connsiteX29" fmla="*/ 3515610 w 6633228"/>
                      <a:gd name="connsiteY29" fmla="*/ 461665 h 461665"/>
                      <a:gd name="connsiteX30" fmla="*/ 3279762 w 6633228"/>
                      <a:gd name="connsiteY30" fmla="*/ 461665 h 461665"/>
                      <a:gd name="connsiteX31" fmla="*/ 2911250 w 6633228"/>
                      <a:gd name="connsiteY31" fmla="*/ 461665 h 461665"/>
                      <a:gd name="connsiteX32" fmla="*/ 2476405 w 6633228"/>
                      <a:gd name="connsiteY32" fmla="*/ 461665 h 461665"/>
                      <a:gd name="connsiteX33" fmla="*/ 2306889 w 6633228"/>
                      <a:gd name="connsiteY33" fmla="*/ 461665 h 461665"/>
                      <a:gd name="connsiteX34" fmla="*/ 1872044 w 6633228"/>
                      <a:gd name="connsiteY34" fmla="*/ 461665 h 461665"/>
                      <a:gd name="connsiteX35" fmla="*/ 1569864 w 6633228"/>
                      <a:gd name="connsiteY35" fmla="*/ 461665 h 461665"/>
                      <a:gd name="connsiteX36" fmla="*/ 1334015 w 6633228"/>
                      <a:gd name="connsiteY36" fmla="*/ 461665 h 461665"/>
                      <a:gd name="connsiteX37" fmla="*/ 832838 w 6633228"/>
                      <a:gd name="connsiteY37" fmla="*/ 461665 h 461665"/>
                      <a:gd name="connsiteX38" fmla="*/ 596990 w 6633228"/>
                      <a:gd name="connsiteY38" fmla="*/ 461665 h 461665"/>
                      <a:gd name="connsiteX39" fmla="*/ 0 w 6633228"/>
                      <a:gd name="connsiteY39" fmla="*/ 461665 h 461665"/>
                      <a:gd name="connsiteX40" fmla="*/ 0 w 6633228"/>
                      <a:gd name="connsiteY40" fmla="*/ 0 h 46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6633228" h="461665" fill="none" extrusionOk="0">
                        <a:moveTo>
                          <a:pt x="0" y="0"/>
                        </a:moveTo>
                        <a:cubicBezTo>
                          <a:pt x="142149" y="2214"/>
                          <a:pt x="184549" y="-3614"/>
                          <a:pt x="302180" y="0"/>
                        </a:cubicBezTo>
                        <a:cubicBezTo>
                          <a:pt x="433346" y="8931"/>
                          <a:pt x="630342" y="16693"/>
                          <a:pt x="737025" y="0"/>
                        </a:cubicBezTo>
                        <a:cubicBezTo>
                          <a:pt x="874136" y="-12386"/>
                          <a:pt x="1077827" y="-37330"/>
                          <a:pt x="1238202" y="0"/>
                        </a:cubicBezTo>
                        <a:cubicBezTo>
                          <a:pt x="1377205" y="19961"/>
                          <a:pt x="1406409" y="9051"/>
                          <a:pt x="1540382" y="0"/>
                        </a:cubicBezTo>
                        <a:cubicBezTo>
                          <a:pt x="1665623" y="-20841"/>
                          <a:pt x="1753442" y="46508"/>
                          <a:pt x="1975228" y="0"/>
                        </a:cubicBezTo>
                        <a:cubicBezTo>
                          <a:pt x="2179895" y="-38748"/>
                          <a:pt x="2092638" y="-13912"/>
                          <a:pt x="2144743" y="0"/>
                        </a:cubicBezTo>
                        <a:cubicBezTo>
                          <a:pt x="2190341" y="7420"/>
                          <a:pt x="2425944" y="25786"/>
                          <a:pt x="2513256" y="0"/>
                        </a:cubicBezTo>
                        <a:cubicBezTo>
                          <a:pt x="2598277" y="-7264"/>
                          <a:pt x="2925436" y="3318"/>
                          <a:pt x="3014433" y="0"/>
                        </a:cubicBezTo>
                        <a:cubicBezTo>
                          <a:pt x="3128670" y="-6096"/>
                          <a:pt x="3242264" y="-12275"/>
                          <a:pt x="3382946" y="0"/>
                        </a:cubicBezTo>
                        <a:cubicBezTo>
                          <a:pt x="3516611" y="7631"/>
                          <a:pt x="3471341" y="10634"/>
                          <a:pt x="3552461" y="0"/>
                        </a:cubicBezTo>
                        <a:cubicBezTo>
                          <a:pt x="3635747" y="-12126"/>
                          <a:pt x="3697425" y="1390"/>
                          <a:pt x="3788309" y="0"/>
                        </a:cubicBezTo>
                        <a:cubicBezTo>
                          <a:pt x="3892566" y="2587"/>
                          <a:pt x="3991780" y="40681"/>
                          <a:pt x="4223155" y="0"/>
                        </a:cubicBezTo>
                        <a:cubicBezTo>
                          <a:pt x="4426249" y="-55800"/>
                          <a:pt x="4570411" y="-34252"/>
                          <a:pt x="4724332" y="0"/>
                        </a:cubicBezTo>
                        <a:cubicBezTo>
                          <a:pt x="4864416" y="30538"/>
                          <a:pt x="5138086" y="-17473"/>
                          <a:pt x="5225509" y="0"/>
                        </a:cubicBezTo>
                        <a:cubicBezTo>
                          <a:pt x="5325514" y="879"/>
                          <a:pt x="5400273" y="13541"/>
                          <a:pt x="5461357" y="0"/>
                        </a:cubicBezTo>
                        <a:cubicBezTo>
                          <a:pt x="5521228" y="-28445"/>
                          <a:pt x="5632923" y="50641"/>
                          <a:pt x="5829870" y="0"/>
                        </a:cubicBezTo>
                        <a:cubicBezTo>
                          <a:pt x="5992109" y="-26759"/>
                          <a:pt x="5983424" y="16244"/>
                          <a:pt x="6132050" y="0"/>
                        </a:cubicBezTo>
                        <a:cubicBezTo>
                          <a:pt x="6279109" y="2886"/>
                          <a:pt x="6401131" y="-17032"/>
                          <a:pt x="6633228" y="0"/>
                        </a:cubicBezTo>
                        <a:cubicBezTo>
                          <a:pt x="6622567" y="193692"/>
                          <a:pt x="6631708" y="249853"/>
                          <a:pt x="6633228" y="461665"/>
                        </a:cubicBezTo>
                        <a:cubicBezTo>
                          <a:pt x="6519127" y="437432"/>
                          <a:pt x="6448615" y="495720"/>
                          <a:pt x="6264715" y="461665"/>
                        </a:cubicBezTo>
                        <a:cubicBezTo>
                          <a:pt x="6088334" y="429427"/>
                          <a:pt x="6096282" y="445279"/>
                          <a:pt x="5962534" y="461665"/>
                        </a:cubicBezTo>
                        <a:cubicBezTo>
                          <a:pt x="5860253" y="468482"/>
                          <a:pt x="5688308" y="470598"/>
                          <a:pt x="5527690" y="461665"/>
                        </a:cubicBezTo>
                        <a:cubicBezTo>
                          <a:pt x="5410011" y="447063"/>
                          <a:pt x="5248568" y="463842"/>
                          <a:pt x="5159177" y="461665"/>
                        </a:cubicBezTo>
                        <a:cubicBezTo>
                          <a:pt x="5073761" y="461132"/>
                          <a:pt x="4968885" y="467567"/>
                          <a:pt x="4856996" y="461665"/>
                        </a:cubicBezTo>
                        <a:cubicBezTo>
                          <a:pt x="4702443" y="452201"/>
                          <a:pt x="4498245" y="471471"/>
                          <a:pt x="4355819" y="461665"/>
                        </a:cubicBezTo>
                        <a:cubicBezTo>
                          <a:pt x="4188316" y="443675"/>
                          <a:pt x="4234090" y="444221"/>
                          <a:pt x="4119971" y="461665"/>
                        </a:cubicBezTo>
                        <a:cubicBezTo>
                          <a:pt x="4022526" y="484757"/>
                          <a:pt x="3936278" y="470033"/>
                          <a:pt x="3817791" y="461665"/>
                        </a:cubicBezTo>
                        <a:cubicBezTo>
                          <a:pt x="3699934" y="458269"/>
                          <a:pt x="3650779" y="456251"/>
                          <a:pt x="3581943" y="461665"/>
                        </a:cubicBezTo>
                        <a:cubicBezTo>
                          <a:pt x="3500853" y="482513"/>
                          <a:pt x="3367323" y="497741"/>
                          <a:pt x="3279762" y="461665"/>
                        </a:cubicBezTo>
                        <a:cubicBezTo>
                          <a:pt x="3205978" y="436399"/>
                          <a:pt x="2960344" y="504264"/>
                          <a:pt x="2844918" y="461665"/>
                        </a:cubicBezTo>
                        <a:cubicBezTo>
                          <a:pt x="2733806" y="438192"/>
                          <a:pt x="2683500" y="447166"/>
                          <a:pt x="2609069" y="461665"/>
                        </a:cubicBezTo>
                        <a:cubicBezTo>
                          <a:pt x="2541323" y="487615"/>
                          <a:pt x="2342107" y="460770"/>
                          <a:pt x="2174224" y="461665"/>
                        </a:cubicBezTo>
                        <a:cubicBezTo>
                          <a:pt x="2018042" y="460847"/>
                          <a:pt x="1991359" y="440186"/>
                          <a:pt x="1872044" y="461665"/>
                        </a:cubicBezTo>
                        <a:cubicBezTo>
                          <a:pt x="1757213" y="490626"/>
                          <a:pt x="1555152" y="431372"/>
                          <a:pt x="1437199" y="461665"/>
                        </a:cubicBezTo>
                        <a:cubicBezTo>
                          <a:pt x="1337752" y="483646"/>
                          <a:pt x="1335027" y="446966"/>
                          <a:pt x="1267683" y="461665"/>
                        </a:cubicBezTo>
                        <a:cubicBezTo>
                          <a:pt x="1204899" y="474040"/>
                          <a:pt x="1110854" y="452676"/>
                          <a:pt x="1031835" y="461665"/>
                        </a:cubicBezTo>
                        <a:cubicBezTo>
                          <a:pt x="971995" y="437210"/>
                          <a:pt x="733716" y="478368"/>
                          <a:pt x="530658" y="461665"/>
                        </a:cubicBezTo>
                        <a:cubicBezTo>
                          <a:pt x="300000" y="448423"/>
                          <a:pt x="219126" y="490497"/>
                          <a:pt x="0" y="461665"/>
                        </a:cubicBezTo>
                        <a:cubicBezTo>
                          <a:pt x="28281" y="267461"/>
                          <a:pt x="-8276" y="105090"/>
                          <a:pt x="0" y="0"/>
                        </a:cubicBezTo>
                        <a:close/>
                      </a:path>
                      <a:path w="6633228" h="461665" stroke="0" extrusionOk="0">
                        <a:moveTo>
                          <a:pt x="0" y="0"/>
                        </a:moveTo>
                        <a:cubicBezTo>
                          <a:pt x="83731" y="10543"/>
                          <a:pt x="120636" y="-10174"/>
                          <a:pt x="169515" y="0"/>
                        </a:cubicBezTo>
                        <a:cubicBezTo>
                          <a:pt x="206790" y="-4598"/>
                          <a:pt x="460552" y="879"/>
                          <a:pt x="538028" y="0"/>
                        </a:cubicBezTo>
                        <a:cubicBezTo>
                          <a:pt x="616306" y="39364"/>
                          <a:pt x="794133" y="-14036"/>
                          <a:pt x="972873" y="0"/>
                        </a:cubicBezTo>
                        <a:cubicBezTo>
                          <a:pt x="1149604" y="-4163"/>
                          <a:pt x="1308583" y="10412"/>
                          <a:pt x="1407718" y="0"/>
                        </a:cubicBezTo>
                        <a:cubicBezTo>
                          <a:pt x="1530898" y="-9141"/>
                          <a:pt x="1511093" y="3433"/>
                          <a:pt x="1577233" y="0"/>
                        </a:cubicBezTo>
                        <a:cubicBezTo>
                          <a:pt x="1643614" y="334"/>
                          <a:pt x="1755745" y="-8520"/>
                          <a:pt x="1879414" y="0"/>
                        </a:cubicBezTo>
                        <a:cubicBezTo>
                          <a:pt x="2011339" y="11210"/>
                          <a:pt x="2051157" y="-11619"/>
                          <a:pt x="2115262" y="0"/>
                        </a:cubicBezTo>
                        <a:cubicBezTo>
                          <a:pt x="2140355" y="-5002"/>
                          <a:pt x="2381930" y="17156"/>
                          <a:pt x="2550107" y="0"/>
                        </a:cubicBezTo>
                        <a:cubicBezTo>
                          <a:pt x="2722493" y="-10173"/>
                          <a:pt x="2885889" y="-36859"/>
                          <a:pt x="2984952" y="0"/>
                        </a:cubicBezTo>
                        <a:cubicBezTo>
                          <a:pt x="3087471" y="36634"/>
                          <a:pt x="3080774" y="-2025"/>
                          <a:pt x="3154468" y="0"/>
                        </a:cubicBezTo>
                        <a:cubicBezTo>
                          <a:pt x="3216853" y="2876"/>
                          <a:pt x="3404860" y="-13078"/>
                          <a:pt x="3522981" y="0"/>
                        </a:cubicBezTo>
                        <a:cubicBezTo>
                          <a:pt x="3597195" y="21177"/>
                          <a:pt x="3867354" y="-32954"/>
                          <a:pt x="4024158" y="0"/>
                        </a:cubicBezTo>
                        <a:cubicBezTo>
                          <a:pt x="4175147" y="35416"/>
                          <a:pt x="4125720" y="-29351"/>
                          <a:pt x="4193674" y="0"/>
                        </a:cubicBezTo>
                        <a:cubicBezTo>
                          <a:pt x="4266475" y="412"/>
                          <a:pt x="4368062" y="9678"/>
                          <a:pt x="4429522" y="0"/>
                        </a:cubicBezTo>
                        <a:cubicBezTo>
                          <a:pt x="4495449" y="-16677"/>
                          <a:pt x="4612758" y="-13981"/>
                          <a:pt x="4731702" y="0"/>
                        </a:cubicBezTo>
                        <a:cubicBezTo>
                          <a:pt x="4856271" y="15936"/>
                          <a:pt x="5065898" y="-15419"/>
                          <a:pt x="5166547" y="0"/>
                        </a:cubicBezTo>
                        <a:cubicBezTo>
                          <a:pt x="5305587" y="-1257"/>
                          <a:pt x="5501067" y="36182"/>
                          <a:pt x="5667725" y="0"/>
                        </a:cubicBezTo>
                        <a:cubicBezTo>
                          <a:pt x="5853241" y="-38840"/>
                          <a:pt x="5948673" y="55337"/>
                          <a:pt x="6168901" y="0"/>
                        </a:cubicBezTo>
                        <a:cubicBezTo>
                          <a:pt x="6387166" y="-39558"/>
                          <a:pt x="6402146" y="22870"/>
                          <a:pt x="6633228" y="0"/>
                        </a:cubicBezTo>
                        <a:cubicBezTo>
                          <a:pt x="6639164" y="137727"/>
                          <a:pt x="6645763" y="331148"/>
                          <a:pt x="6633228" y="461665"/>
                        </a:cubicBezTo>
                        <a:cubicBezTo>
                          <a:pt x="6445145" y="472754"/>
                          <a:pt x="6398723" y="468068"/>
                          <a:pt x="6198383" y="461665"/>
                        </a:cubicBezTo>
                        <a:cubicBezTo>
                          <a:pt x="6153261" y="455007"/>
                          <a:pt x="6113258" y="461805"/>
                          <a:pt x="6028867" y="461665"/>
                        </a:cubicBezTo>
                        <a:cubicBezTo>
                          <a:pt x="5949891" y="452696"/>
                          <a:pt x="5747622" y="483303"/>
                          <a:pt x="5594022" y="461665"/>
                        </a:cubicBezTo>
                        <a:cubicBezTo>
                          <a:pt x="5440172" y="451540"/>
                          <a:pt x="5409142" y="433598"/>
                          <a:pt x="5291842" y="461665"/>
                        </a:cubicBezTo>
                        <a:cubicBezTo>
                          <a:pt x="5181779" y="476111"/>
                          <a:pt x="5000281" y="430358"/>
                          <a:pt x="4790664" y="461665"/>
                        </a:cubicBezTo>
                        <a:cubicBezTo>
                          <a:pt x="4599872" y="490417"/>
                          <a:pt x="4636719" y="461126"/>
                          <a:pt x="4554816" y="461665"/>
                        </a:cubicBezTo>
                        <a:cubicBezTo>
                          <a:pt x="4459892" y="474848"/>
                          <a:pt x="4328650" y="435685"/>
                          <a:pt x="4186304" y="461665"/>
                        </a:cubicBezTo>
                        <a:cubicBezTo>
                          <a:pt x="4030020" y="484059"/>
                          <a:pt x="3994804" y="479876"/>
                          <a:pt x="3884123" y="461665"/>
                        </a:cubicBezTo>
                        <a:cubicBezTo>
                          <a:pt x="3773250" y="459916"/>
                          <a:pt x="3620633" y="439190"/>
                          <a:pt x="3515610" y="461665"/>
                        </a:cubicBezTo>
                        <a:cubicBezTo>
                          <a:pt x="3414208" y="470846"/>
                          <a:pt x="3337796" y="447169"/>
                          <a:pt x="3279762" y="461665"/>
                        </a:cubicBezTo>
                        <a:cubicBezTo>
                          <a:pt x="3241114" y="456784"/>
                          <a:pt x="3042354" y="470212"/>
                          <a:pt x="2911250" y="461665"/>
                        </a:cubicBezTo>
                        <a:cubicBezTo>
                          <a:pt x="2792423" y="437620"/>
                          <a:pt x="2690311" y="454881"/>
                          <a:pt x="2476405" y="461665"/>
                        </a:cubicBezTo>
                        <a:cubicBezTo>
                          <a:pt x="2258485" y="443337"/>
                          <a:pt x="2381219" y="471349"/>
                          <a:pt x="2306889" y="461665"/>
                        </a:cubicBezTo>
                        <a:cubicBezTo>
                          <a:pt x="2250868" y="484680"/>
                          <a:pt x="2020760" y="453395"/>
                          <a:pt x="1872044" y="461665"/>
                        </a:cubicBezTo>
                        <a:cubicBezTo>
                          <a:pt x="1694665" y="452064"/>
                          <a:pt x="1635019" y="478902"/>
                          <a:pt x="1569864" y="461665"/>
                        </a:cubicBezTo>
                        <a:cubicBezTo>
                          <a:pt x="1507015" y="454272"/>
                          <a:pt x="1447840" y="472347"/>
                          <a:pt x="1334015" y="461665"/>
                        </a:cubicBezTo>
                        <a:cubicBezTo>
                          <a:pt x="1231937" y="469101"/>
                          <a:pt x="1028721" y="497943"/>
                          <a:pt x="832838" y="461665"/>
                        </a:cubicBezTo>
                        <a:cubicBezTo>
                          <a:pt x="650981" y="457695"/>
                          <a:pt x="656351" y="454471"/>
                          <a:pt x="596990" y="461665"/>
                        </a:cubicBezTo>
                        <a:cubicBezTo>
                          <a:pt x="535751" y="420375"/>
                          <a:pt x="319538" y="571600"/>
                          <a:pt x="0" y="461665"/>
                        </a:cubicBezTo>
                        <a:cubicBezTo>
                          <a:pt x="-21747" y="268848"/>
                          <a:pt x="-1280" y="127049"/>
                          <a:pt x="0" y="0"/>
                        </a:cubicBezTo>
                        <a:close/>
                      </a:path>
                      <a:path w="6633228" h="461665" fill="none" stroke="0" extrusionOk="0">
                        <a:moveTo>
                          <a:pt x="0" y="0"/>
                        </a:moveTo>
                        <a:cubicBezTo>
                          <a:pt x="146393" y="6637"/>
                          <a:pt x="182837" y="5434"/>
                          <a:pt x="302180" y="0"/>
                        </a:cubicBezTo>
                        <a:cubicBezTo>
                          <a:pt x="423771" y="-9788"/>
                          <a:pt x="607335" y="800"/>
                          <a:pt x="737025" y="0"/>
                        </a:cubicBezTo>
                        <a:cubicBezTo>
                          <a:pt x="888360" y="9454"/>
                          <a:pt x="1092444" y="-22093"/>
                          <a:pt x="1238202" y="0"/>
                        </a:cubicBezTo>
                        <a:cubicBezTo>
                          <a:pt x="1377364" y="19078"/>
                          <a:pt x="1415313" y="14803"/>
                          <a:pt x="1540382" y="0"/>
                        </a:cubicBezTo>
                        <a:cubicBezTo>
                          <a:pt x="1676862" y="-11540"/>
                          <a:pt x="1779245" y="54241"/>
                          <a:pt x="1975228" y="0"/>
                        </a:cubicBezTo>
                        <a:cubicBezTo>
                          <a:pt x="2185418" y="-36582"/>
                          <a:pt x="2105154" y="-7769"/>
                          <a:pt x="2144743" y="0"/>
                        </a:cubicBezTo>
                        <a:cubicBezTo>
                          <a:pt x="2191651" y="24355"/>
                          <a:pt x="2423336" y="812"/>
                          <a:pt x="2513256" y="0"/>
                        </a:cubicBezTo>
                        <a:cubicBezTo>
                          <a:pt x="2598799" y="-16660"/>
                          <a:pt x="2920176" y="7529"/>
                          <a:pt x="3014433" y="0"/>
                        </a:cubicBezTo>
                        <a:cubicBezTo>
                          <a:pt x="3117224" y="-20609"/>
                          <a:pt x="3224572" y="-24162"/>
                          <a:pt x="3382946" y="0"/>
                        </a:cubicBezTo>
                        <a:cubicBezTo>
                          <a:pt x="3509659" y="21308"/>
                          <a:pt x="3476024" y="-2079"/>
                          <a:pt x="3552461" y="0"/>
                        </a:cubicBezTo>
                        <a:cubicBezTo>
                          <a:pt x="3630283" y="-10968"/>
                          <a:pt x="3684668" y="-158"/>
                          <a:pt x="3788309" y="0"/>
                        </a:cubicBezTo>
                        <a:cubicBezTo>
                          <a:pt x="3873955" y="-22776"/>
                          <a:pt x="4043013" y="45401"/>
                          <a:pt x="4223155" y="0"/>
                        </a:cubicBezTo>
                        <a:cubicBezTo>
                          <a:pt x="4398794" y="-49115"/>
                          <a:pt x="4573232" y="-20156"/>
                          <a:pt x="4724332" y="0"/>
                        </a:cubicBezTo>
                        <a:cubicBezTo>
                          <a:pt x="4881808" y="8405"/>
                          <a:pt x="5118320" y="-7660"/>
                          <a:pt x="5225509" y="0"/>
                        </a:cubicBezTo>
                        <a:cubicBezTo>
                          <a:pt x="5325069" y="2825"/>
                          <a:pt x="5412573" y="15874"/>
                          <a:pt x="5461357" y="0"/>
                        </a:cubicBezTo>
                        <a:cubicBezTo>
                          <a:pt x="5517571" y="8215"/>
                          <a:pt x="5694645" y="26092"/>
                          <a:pt x="5829870" y="0"/>
                        </a:cubicBezTo>
                        <a:cubicBezTo>
                          <a:pt x="5989038" y="-29464"/>
                          <a:pt x="5988081" y="8869"/>
                          <a:pt x="6132050" y="0"/>
                        </a:cubicBezTo>
                        <a:cubicBezTo>
                          <a:pt x="6282832" y="-13248"/>
                          <a:pt x="6407153" y="-7586"/>
                          <a:pt x="6633228" y="0"/>
                        </a:cubicBezTo>
                        <a:cubicBezTo>
                          <a:pt x="6626859" y="197942"/>
                          <a:pt x="6637489" y="253669"/>
                          <a:pt x="6633228" y="461665"/>
                        </a:cubicBezTo>
                        <a:cubicBezTo>
                          <a:pt x="6540681" y="436427"/>
                          <a:pt x="6442500" y="498282"/>
                          <a:pt x="6264715" y="461665"/>
                        </a:cubicBezTo>
                        <a:cubicBezTo>
                          <a:pt x="6086904" y="432089"/>
                          <a:pt x="6098046" y="441367"/>
                          <a:pt x="5962534" y="461665"/>
                        </a:cubicBezTo>
                        <a:cubicBezTo>
                          <a:pt x="5839358" y="474419"/>
                          <a:pt x="5654670" y="481510"/>
                          <a:pt x="5527690" y="461665"/>
                        </a:cubicBezTo>
                        <a:cubicBezTo>
                          <a:pt x="5400809" y="437960"/>
                          <a:pt x="5255933" y="451908"/>
                          <a:pt x="5159177" y="461665"/>
                        </a:cubicBezTo>
                        <a:cubicBezTo>
                          <a:pt x="5055531" y="476357"/>
                          <a:pt x="4971358" y="485727"/>
                          <a:pt x="4856996" y="461665"/>
                        </a:cubicBezTo>
                        <a:cubicBezTo>
                          <a:pt x="4728306" y="481203"/>
                          <a:pt x="4542510" y="473122"/>
                          <a:pt x="4355819" y="461665"/>
                        </a:cubicBezTo>
                        <a:cubicBezTo>
                          <a:pt x="4188130" y="445046"/>
                          <a:pt x="4237446" y="435875"/>
                          <a:pt x="4119971" y="461665"/>
                        </a:cubicBezTo>
                        <a:cubicBezTo>
                          <a:pt x="4004996" y="484879"/>
                          <a:pt x="3935008" y="474745"/>
                          <a:pt x="3817791" y="461665"/>
                        </a:cubicBezTo>
                        <a:cubicBezTo>
                          <a:pt x="3706987" y="440081"/>
                          <a:pt x="3660686" y="450919"/>
                          <a:pt x="3581943" y="461665"/>
                        </a:cubicBezTo>
                        <a:cubicBezTo>
                          <a:pt x="3528204" y="480613"/>
                          <a:pt x="3354819" y="481428"/>
                          <a:pt x="3279762" y="461665"/>
                        </a:cubicBezTo>
                        <a:cubicBezTo>
                          <a:pt x="3208546" y="446398"/>
                          <a:pt x="2951764" y="481144"/>
                          <a:pt x="2844918" y="461665"/>
                        </a:cubicBezTo>
                        <a:cubicBezTo>
                          <a:pt x="2731646" y="430796"/>
                          <a:pt x="2669975" y="455664"/>
                          <a:pt x="2609069" y="461665"/>
                        </a:cubicBezTo>
                        <a:cubicBezTo>
                          <a:pt x="2542000" y="476001"/>
                          <a:pt x="2343896" y="478082"/>
                          <a:pt x="2174224" y="461665"/>
                        </a:cubicBezTo>
                        <a:cubicBezTo>
                          <a:pt x="2011950" y="456807"/>
                          <a:pt x="1989212" y="434362"/>
                          <a:pt x="1872044" y="461665"/>
                        </a:cubicBezTo>
                        <a:cubicBezTo>
                          <a:pt x="1759671" y="482932"/>
                          <a:pt x="1548007" y="432956"/>
                          <a:pt x="1437199" y="461665"/>
                        </a:cubicBezTo>
                        <a:cubicBezTo>
                          <a:pt x="1338891" y="488551"/>
                          <a:pt x="1340758" y="454046"/>
                          <a:pt x="1267683" y="461665"/>
                        </a:cubicBezTo>
                        <a:cubicBezTo>
                          <a:pt x="1205424" y="470992"/>
                          <a:pt x="1098830" y="451245"/>
                          <a:pt x="1031835" y="461665"/>
                        </a:cubicBezTo>
                        <a:cubicBezTo>
                          <a:pt x="962973" y="435610"/>
                          <a:pt x="798553" y="486374"/>
                          <a:pt x="530658" y="461665"/>
                        </a:cubicBezTo>
                        <a:cubicBezTo>
                          <a:pt x="293798" y="463850"/>
                          <a:pt x="220509" y="498517"/>
                          <a:pt x="0" y="461665"/>
                        </a:cubicBezTo>
                        <a:cubicBezTo>
                          <a:pt x="4644" y="274002"/>
                          <a:pt x="-17890" y="118744"/>
                          <a:pt x="0" y="0"/>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wrap="square" lIns="91440" tIns="45720" rIns="91440" bIns="45720" rtlCol="0" anchor="t">
            <a:spAutoFit/>
          </a:bodyPr>
          <a:lstStyle/>
          <a:p>
            <a:r>
              <a:rPr lang="en-GB" sz="3000" b="1" dirty="0">
                <a:solidFill>
                  <a:srgbClr val="CD7F31"/>
                </a:solidFill>
              </a:rPr>
              <a:t>It is a good idea to start protecting your skin when UV is 3 or above</a:t>
            </a:r>
          </a:p>
        </p:txBody>
      </p:sp>
      <p:pic>
        <p:nvPicPr>
          <p:cNvPr id="6" name="Image 5">
            <a:extLst>
              <a:ext uri="{FF2B5EF4-FFF2-40B4-BE49-F238E27FC236}">
                <a16:creationId xmlns:a16="http://schemas.microsoft.com/office/drawing/2014/main" id="{035F2564-106B-67FE-F4F1-5D5E90297EB1}"/>
              </a:ext>
            </a:extLst>
          </p:cNvPr>
          <p:cNvPicPr>
            <a:picLocks noChangeAspect="1"/>
          </p:cNvPicPr>
          <p:nvPr/>
        </p:nvPicPr>
        <p:blipFill>
          <a:blip r:embed="rId3"/>
          <a:stretch>
            <a:fillRect/>
          </a:stretch>
        </p:blipFill>
        <p:spPr>
          <a:xfrm>
            <a:off x="10220424" y="5073729"/>
            <a:ext cx="1647174" cy="1636736"/>
          </a:xfrm>
          <a:prstGeom prst="rect">
            <a:avLst/>
          </a:prstGeom>
        </p:spPr>
      </p:pic>
      <p:pic>
        <p:nvPicPr>
          <p:cNvPr id="7" name="Image 6">
            <a:extLst>
              <a:ext uri="{FF2B5EF4-FFF2-40B4-BE49-F238E27FC236}">
                <a16:creationId xmlns:a16="http://schemas.microsoft.com/office/drawing/2014/main" id="{5181991C-B757-C231-FA00-E43C9FC3647D}"/>
              </a:ext>
            </a:extLst>
          </p:cNvPr>
          <p:cNvPicPr>
            <a:picLocks noChangeAspect="1"/>
          </p:cNvPicPr>
          <p:nvPr/>
        </p:nvPicPr>
        <p:blipFill>
          <a:blip r:embed="rId4"/>
          <a:stretch>
            <a:fillRect/>
          </a:stretch>
        </p:blipFill>
        <p:spPr>
          <a:xfrm>
            <a:off x="-293002" y="2138382"/>
            <a:ext cx="2527200" cy="2509231"/>
          </a:xfrm>
          <a:prstGeom prst="rect">
            <a:avLst/>
          </a:prstGeom>
        </p:spPr>
      </p:pic>
      <p:pic>
        <p:nvPicPr>
          <p:cNvPr id="8" name="Image 7">
            <a:extLst>
              <a:ext uri="{FF2B5EF4-FFF2-40B4-BE49-F238E27FC236}">
                <a16:creationId xmlns:a16="http://schemas.microsoft.com/office/drawing/2014/main" id="{D2AC1F54-9000-2ED8-EE41-AECCC3AC46D4}"/>
              </a:ext>
            </a:extLst>
          </p:cNvPr>
          <p:cNvPicPr>
            <a:picLocks noChangeAspect="1"/>
          </p:cNvPicPr>
          <p:nvPr/>
        </p:nvPicPr>
        <p:blipFill>
          <a:blip r:embed="rId5"/>
          <a:stretch>
            <a:fillRect/>
          </a:stretch>
        </p:blipFill>
        <p:spPr>
          <a:xfrm rot="17040000">
            <a:off x="603896" y="3889090"/>
            <a:ext cx="1380734" cy="1371209"/>
          </a:xfrm>
          <a:prstGeom prst="rect">
            <a:avLst/>
          </a:prstGeom>
        </p:spPr>
      </p:pic>
      <p:pic>
        <p:nvPicPr>
          <p:cNvPr id="22" name="Image 21">
            <a:extLst>
              <a:ext uri="{FF2B5EF4-FFF2-40B4-BE49-F238E27FC236}">
                <a16:creationId xmlns:a16="http://schemas.microsoft.com/office/drawing/2014/main" id="{DB8E0CF6-D34E-1DC8-9A5B-A3FB97C3B60F}"/>
              </a:ext>
            </a:extLst>
          </p:cNvPr>
          <p:cNvPicPr>
            <a:picLocks noChangeAspect="1"/>
          </p:cNvPicPr>
          <p:nvPr/>
        </p:nvPicPr>
        <p:blipFill>
          <a:blip r:embed="rId6"/>
          <a:stretch>
            <a:fillRect/>
          </a:stretch>
        </p:blipFill>
        <p:spPr>
          <a:xfrm>
            <a:off x="10583252" y="3825213"/>
            <a:ext cx="1273219" cy="1253255"/>
          </a:xfrm>
          <a:prstGeom prst="rect">
            <a:avLst/>
          </a:prstGeom>
        </p:spPr>
      </p:pic>
      <p:sp>
        <p:nvSpPr>
          <p:cNvPr id="3" name="Arrow: Up 2">
            <a:extLst>
              <a:ext uri="{FF2B5EF4-FFF2-40B4-BE49-F238E27FC236}">
                <a16:creationId xmlns:a16="http://schemas.microsoft.com/office/drawing/2014/main" id="{7C5E2F21-D276-2537-A8D3-C9CD46C3DF46}"/>
              </a:ext>
            </a:extLst>
          </p:cNvPr>
          <p:cNvSpPr/>
          <p:nvPr/>
        </p:nvSpPr>
        <p:spPr>
          <a:xfrm>
            <a:off x="4029559" y="5217762"/>
            <a:ext cx="361627" cy="1343186"/>
          </a:xfrm>
          <a:prstGeom prst="up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94960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CC81228-CEA3-402B-B8E5-688F5BFA78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Arc 10">
            <a:extLst>
              <a:ext uri="{FF2B5EF4-FFF2-40B4-BE49-F238E27FC236}">
                <a16:creationId xmlns:a16="http://schemas.microsoft.com/office/drawing/2014/main" id="{BC0916B8-FF7A-4ECB-9FD7-C7668658D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011959" flipH="1">
            <a:off x="548353" y="3147190"/>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B1B0937-9540-B143-0D6F-9FD3F02B111C}"/>
              </a:ext>
            </a:extLst>
          </p:cNvPr>
          <p:cNvSpPr>
            <a:spLocks noGrp="1"/>
          </p:cNvSpPr>
          <p:nvPr>
            <p:ph type="title"/>
          </p:nvPr>
        </p:nvSpPr>
        <p:spPr>
          <a:xfrm>
            <a:off x="3212110" y="2321273"/>
            <a:ext cx="7316387" cy="3502568"/>
          </a:xfrm>
        </p:spPr>
        <p:txBody>
          <a:bodyPr vert="horz" lIns="91440" tIns="45720" rIns="91440" bIns="45720" rtlCol="0" anchor="b">
            <a:noAutofit/>
          </a:bodyPr>
          <a:lstStyle/>
          <a:p>
            <a:pPr>
              <a:lnSpc>
                <a:spcPct val="100000"/>
              </a:lnSpc>
            </a:pPr>
            <a:r>
              <a:rPr lang="en-US" sz="4000" b="1" dirty="0"/>
              <a:t>What are the best ways you can think of to protect your skin?</a:t>
            </a:r>
            <a:br>
              <a:rPr lang="en-US" sz="4000" b="1" dirty="0">
                <a:solidFill>
                  <a:srgbClr val="CD7F31"/>
                </a:solidFill>
                <a:cs typeface="Calibri Light"/>
              </a:rPr>
            </a:br>
            <a:br>
              <a:rPr lang="en-US" sz="4000" b="1" dirty="0">
                <a:solidFill>
                  <a:srgbClr val="CD7F31"/>
                </a:solidFill>
                <a:cs typeface="Calibri Light"/>
              </a:rPr>
            </a:br>
            <a:br>
              <a:rPr lang="en-US" sz="4000" b="1" dirty="0">
                <a:cs typeface="Calibri Light" panose="020F0302020204030204"/>
              </a:rPr>
            </a:br>
            <a:endParaRPr lang="en-US">
              <a:cs typeface="Calibri Light" panose="020F0302020204030204"/>
            </a:endParaRPr>
          </a:p>
        </p:txBody>
      </p:sp>
      <p:sp>
        <p:nvSpPr>
          <p:cNvPr id="13" name="Rectangle 12">
            <a:extLst>
              <a:ext uri="{FF2B5EF4-FFF2-40B4-BE49-F238E27FC236}">
                <a16:creationId xmlns:a16="http://schemas.microsoft.com/office/drawing/2014/main" id="{9DC011D4-C95F-4B2E-9A3C-A46DCDE956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38584" y="447363"/>
            <a:ext cx="734141" cy="734141"/>
          </a:xfrm>
          <a:prstGeom prst="rect">
            <a:avLst/>
          </a:prstGeom>
          <a:noFill/>
          <a:ln w="127000">
            <a:solidFill>
              <a:schemeClr val="accent6"/>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4C974DA9-EF91-4805-8188-78A93D4C8D4D}"/>
              </a:ext>
            </a:extLst>
          </p:cNvPr>
          <p:cNvSpPr/>
          <p:nvPr/>
        </p:nvSpPr>
        <p:spPr>
          <a:xfrm>
            <a:off x="10924162" y="252919"/>
            <a:ext cx="1059170" cy="109382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4" name="Group 49">
            <a:extLst>
              <a:ext uri="{FF2B5EF4-FFF2-40B4-BE49-F238E27FC236}">
                <a16:creationId xmlns:a16="http://schemas.microsoft.com/office/drawing/2014/main" id="{A5FFB0D1-3963-A8AE-6B84-9763D78E9CE3}"/>
              </a:ext>
            </a:extLst>
          </p:cNvPr>
          <p:cNvGrpSpPr/>
          <p:nvPr/>
        </p:nvGrpSpPr>
        <p:grpSpPr>
          <a:xfrm>
            <a:off x="674266" y="62146"/>
            <a:ext cx="2959215" cy="2910664"/>
            <a:chOff x="3143474" y="-2306525"/>
            <a:chExt cx="3163926" cy="3163926"/>
          </a:xfrm>
        </p:grpSpPr>
        <p:pic>
          <p:nvPicPr>
            <p:cNvPr id="15" name="Graphic 11" descr="The sun peeking from behind a cloud">
              <a:extLst>
                <a:ext uri="{FF2B5EF4-FFF2-40B4-BE49-F238E27FC236}">
                  <a16:creationId xmlns:a16="http://schemas.microsoft.com/office/drawing/2014/main" id="{B65EAA9B-350C-38AA-9128-7DF4E8563321}"/>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21339589">
              <a:off x="3143474" y="-2306525"/>
              <a:ext cx="3163926" cy="3163926"/>
            </a:xfrm>
            <a:prstGeom prst="rect">
              <a:avLst/>
            </a:prstGeom>
          </p:spPr>
        </p:pic>
        <p:cxnSp>
          <p:nvCxnSpPr>
            <p:cNvPr id="16" name="Straight Connector 15">
              <a:extLst>
                <a:ext uri="{FF2B5EF4-FFF2-40B4-BE49-F238E27FC236}">
                  <a16:creationId xmlns:a16="http://schemas.microsoft.com/office/drawing/2014/main" id="{5C7BE538-B2C1-86C4-E968-40D590DA8B5A}"/>
                </a:ext>
              </a:extLst>
            </p:cNvPr>
            <p:cNvCxnSpPr/>
            <p:nvPr/>
          </p:nvCxnSpPr>
          <p:spPr>
            <a:xfrm>
              <a:off x="4639985" y="-1619805"/>
              <a:ext cx="167132" cy="104383"/>
            </a:xfrm>
            <a:prstGeom prst="line">
              <a:avLst/>
            </a:prstGeom>
            <a:ln>
              <a:solidFill>
                <a:srgbClr val="CD7F31"/>
              </a:solidFill>
            </a:ln>
          </p:spPr>
          <p:style>
            <a:lnRef idx="1">
              <a:schemeClr val="accent1"/>
            </a:lnRef>
            <a:fillRef idx="0">
              <a:schemeClr val="accent1"/>
            </a:fillRef>
            <a:effectRef idx="0">
              <a:schemeClr val="accent1"/>
            </a:effectRef>
            <a:fontRef idx="minor">
              <a:schemeClr val="tx1"/>
            </a:fontRef>
          </p:style>
        </p:cxnSp>
        <p:cxnSp>
          <p:nvCxnSpPr>
            <p:cNvPr id="17" name="Straight Connector 17">
              <a:extLst>
                <a:ext uri="{FF2B5EF4-FFF2-40B4-BE49-F238E27FC236}">
                  <a16:creationId xmlns:a16="http://schemas.microsoft.com/office/drawing/2014/main" id="{EBABFE74-8829-A4BB-DD9D-A975ADB1A20E}"/>
                </a:ext>
              </a:extLst>
            </p:cNvPr>
            <p:cNvCxnSpPr>
              <a:cxnSpLocks/>
            </p:cNvCxnSpPr>
            <p:nvPr/>
          </p:nvCxnSpPr>
          <p:spPr>
            <a:xfrm>
              <a:off x="4863482" y="-1798771"/>
              <a:ext cx="71432" cy="152400"/>
            </a:xfrm>
            <a:prstGeom prst="line">
              <a:avLst/>
            </a:prstGeom>
            <a:ln>
              <a:solidFill>
                <a:srgbClr val="CD7F31"/>
              </a:solidFill>
            </a:ln>
          </p:spPr>
          <p:style>
            <a:lnRef idx="1">
              <a:schemeClr val="accent1"/>
            </a:lnRef>
            <a:fillRef idx="0">
              <a:schemeClr val="accent1"/>
            </a:fillRef>
            <a:effectRef idx="0">
              <a:schemeClr val="accent1"/>
            </a:effectRef>
            <a:fontRef idx="minor">
              <a:schemeClr val="tx1"/>
            </a:fontRef>
          </p:style>
        </p:cxnSp>
        <p:cxnSp>
          <p:nvCxnSpPr>
            <p:cNvPr id="18" name="Straight Connector 22">
              <a:extLst>
                <a:ext uri="{FF2B5EF4-FFF2-40B4-BE49-F238E27FC236}">
                  <a16:creationId xmlns:a16="http://schemas.microsoft.com/office/drawing/2014/main" id="{365FF161-58C9-6610-06B1-F075A16C9D9A}"/>
                </a:ext>
              </a:extLst>
            </p:cNvPr>
            <p:cNvCxnSpPr>
              <a:cxnSpLocks/>
            </p:cNvCxnSpPr>
            <p:nvPr/>
          </p:nvCxnSpPr>
          <p:spPr>
            <a:xfrm flipH="1">
              <a:off x="5545821" y="-1425498"/>
              <a:ext cx="224849" cy="64322"/>
            </a:xfrm>
            <a:prstGeom prst="line">
              <a:avLst/>
            </a:prstGeom>
            <a:ln>
              <a:solidFill>
                <a:srgbClr val="CD7F31"/>
              </a:solidFill>
            </a:ln>
          </p:spPr>
          <p:style>
            <a:lnRef idx="1">
              <a:schemeClr val="accent1"/>
            </a:lnRef>
            <a:fillRef idx="0">
              <a:schemeClr val="accent1"/>
            </a:fillRef>
            <a:effectRef idx="0">
              <a:schemeClr val="accent1"/>
            </a:effectRef>
            <a:fontRef idx="minor">
              <a:schemeClr val="tx1"/>
            </a:fontRef>
          </p:style>
        </p:cxnSp>
        <p:cxnSp>
          <p:nvCxnSpPr>
            <p:cNvPr id="19" name="Straight Connector 23">
              <a:extLst>
                <a:ext uri="{FF2B5EF4-FFF2-40B4-BE49-F238E27FC236}">
                  <a16:creationId xmlns:a16="http://schemas.microsoft.com/office/drawing/2014/main" id="{511AF776-D064-7AD9-435C-60B67AF46116}"/>
                </a:ext>
              </a:extLst>
            </p:cNvPr>
            <p:cNvCxnSpPr>
              <a:cxnSpLocks/>
            </p:cNvCxnSpPr>
            <p:nvPr/>
          </p:nvCxnSpPr>
          <p:spPr>
            <a:xfrm flipH="1">
              <a:off x="5562428" y="-1157250"/>
              <a:ext cx="286584" cy="0"/>
            </a:xfrm>
            <a:prstGeom prst="line">
              <a:avLst/>
            </a:prstGeom>
            <a:ln>
              <a:solidFill>
                <a:srgbClr val="CD7F31"/>
              </a:solidFill>
            </a:ln>
          </p:spPr>
          <p:style>
            <a:lnRef idx="1">
              <a:schemeClr val="accent1"/>
            </a:lnRef>
            <a:fillRef idx="0">
              <a:schemeClr val="accent1"/>
            </a:fillRef>
            <a:effectRef idx="0">
              <a:schemeClr val="accent1"/>
            </a:effectRef>
            <a:fontRef idx="minor">
              <a:schemeClr val="tx1"/>
            </a:fontRef>
          </p:style>
        </p:cxnSp>
        <p:cxnSp>
          <p:nvCxnSpPr>
            <p:cNvPr id="20" name="Straight Connector 24">
              <a:extLst>
                <a:ext uri="{FF2B5EF4-FFF2-40B4-BE49-F238E27FC236}">
                  <a16:creationId xmlns:a16="http://schemas.microsoft.com/office/drawing/2014/main" id="{20E492EF-A626-A256-0721-B87BBB507639}"/>
                </a:ext>
              </a:extLst>
            </p:cNvPr>
            <p:cNvCxnSpPr>
              <a:cxnSpLocks/>
            </p:cNvCxnSpPr>
            <p:nvPr/>
          </p:nvCxnSpPr>
          <p:spPr>
            <a:xfrm flipH="1">
              <a:off x="5435842" y="-1760742"/>
              <a:ext cx="147293" cy="152400"/>
            </a:xfrm>
            <a:prstGeom prst="line">
              <a:avLst/>
            </a:prstGeom>
            <a:ln>
              <a:solidFill>
                <a:srgbClr val="CD7F31"/>
              </a:solidFill>
            </a:ln>
          </p:spPr>
          <p:style>
            <a:lnRef idx="1">
              <a:schemeClr val="accent1"/>
            </a:lnRef>
            <a:fillRef idx="0">
              <a:schemeClr val="accent1"/>
            </a:fillRef>
            <a:effectRef idx="0">
              <a:schemeClr val="accent1"/>
            </a:effectRef>
            <a:fontRef idx="minor">
              <a:schemeClr val="tx1"/>
            </a:fontRef>
          </p:style>
        </p:cxnSp>
        <p:cxnSp>
          <p:nvCxnSpPr>
            <p:cNvPr id="21" name="Straight Connector 31">
              <a:extLst>
                <a:ext uri="{FF2B5EF4-FFF2-40B4-BE49-F238E27FC236}">
                  <a16:creationId xmlns:a16="http://schemas.microsoft.com/office/drawing/2014/main" id="{0EC42BE6-47FC-962A-B292-7D9F7D04FCA3}"/>
                </a:ext>
              </a:extLst>
            </p:cNvPr>
            <p:cNvCxnSpPr>
              <a:cxnSpLocks/>
            </p:cNvCxnSpPr>
            <p:nvPr/>
          </p:nvCxnSpPr>
          <p:spPr>
            <a:xfrm flipH="1">
              <a:off x="5186629" y="-1896638"/>
              <a:ext cx="5721" cy="218414"/>
            </a:xfrm>
            <a:prstGeom prst="line">
              <a:avLst/>
            </a:prstGeom>
            <a:ln>
              <a:solidFill>
                <a:srgbClr val="CD7F31"/>
              </a:solidFill>
            </a:ln>
          </p:spPr>
          <p:style>
            <a:lnRef idx="1">
              <a:schemeClr val="accent1"/>
            </a:lnRef>
            <a:fillRef idx="0">
              <a:schemeClr val="accent1"/>
            </a:fillRef>
            <a:effectRef idx="0">
              <a:schemeClr val="accent1"/>
            </a:effectRef>
            <a:fontRef idx="minor">
              <a:schemeClr val="tx1"/>
            </a:fontRef>
          </p:style>
        </p:cxnSp>
      </p:grpSp>
      <p:pic>
        <p:nvPicPr>
          <p:cNvPr id="6" name="Image 5">
            <a:extLst>
              <a:ext uri="{FF2B5EF4-FFF2-40B4-BE49-F238E27FC236}">
                <a16:creationId xmlns:a16="http://schemas.microsoft.com/office/drawing/2014/main" id="{035F2564-106B-67FE-F4F1-5D5E90297EB1}"/>
              </a:ext>
            </a:extLst>
          </p:cNvPr>
          <p:cNvPicPr>
            <a:picLocks noChangeAspect="1"/>
          </p:cNvPicPr>
          <p:nvPr/>
        </p:nvPicPr>
        <p:blipFill>
          <a:blip r:embed="rId5"/>
          <a:stretch>
            <a:fillRect/>
          </a:stretch>
        </p:blipFill>
        <p:spPr>
          <a:xfrm>
            <a:off x="10418610" y="5027943"/>
            <a:ext cx="1647174" cy="1636736"/>
          </a:xfrm>
          <a:prstGeom prst="rect">
            <a:avLst/>
          </a:prstGeom>
        </p:spPr>
      </p:pic>
      <p:pic>
        <p:nvPicPr>
          <p:cNvPr id="7" name="Image 6">
            <a:extLst>
              <a:ext uri="{FF2B5EF4-FFF2-40B4-BE49-F238E27FC236}">
                <a16:creationId xmlns:a16="http://schemas.microsoft.com/office/drawing/2014/main" id="{5181991C-B757-C231-FA00-E43C9FC3647D}"/>
              </a:ext>
            </a:extLst>
          </p:cNvPr>
          <p:cNvPicPr>
            <a:picLocks noChangeAspect="1"/>
          </p:cNvPicPr>
          <p:nvPr/>
        </p:nvPicPr>
        <p:blipFill>
          <a:blip r:embed="rId6"/>
          <a:stretch>
            <a:fillRect/>
          </a:stretch>
        </p:blipFill>
        <p:spPr>
          <a:xfrm>
            <a:off x="9317930" y="-488250"/>
            <a:ext cx="2527200" cy="2509231"/>
          </a:xfrm>
          <a:prstGeom prst="rect">
            <a:avLst/>
          </a:prstGeom>
        </p:spPr>
      </p:pic>
      <p:pic>
        <p:nvPicPr>
          <p:cNvPr id="8" name="Image 7">
            <a:extLst>
              <a:ext uri="{FF2B5EF4-FFF2-40B4-BE49-F238E27FC236}">
                <a16:creationId xmlns:a16="http://schemas.microsoft.com/office/drawing/2014/main" id="{D2AC1F54-9000-2ED8-EE41-AECCC3AC46D4}"/>
              </a:ext>
            </a:extLst>
          </p:cNvPr>
          <p:cNvPicPr>
            <a:picLocks noChangeAspect="1"/>
          </p:cNvPicPr>
          <p:nvPr/>
        </p:nvPicPr>
        <p:blipFill>
          <a:blip r:embed="rId7"/>
          <a:stretch>
            <a:fillRect/>
          </a:stretch>
        </p:blipFill>
        <p:spPr>
          <a:xfrm rot="17040000">
            <a:off x="10616952" y="1091035"/>
            <a:ext cx="1380734" cy="1371209"/>
          </a:xfrm>
          <a:prstGeom prst="rect">
            <a:avLst/>
          </a:prstGeom>
        </p:spPr>
      </p:pic>
      <p:pic>
        <p:nvPicPr>
          <p:cNvPr id="12" name="Image 11" descr="Une image contenant noir, obscurité, objet astronomique, clair de lune&#10;&#10;Description générée automatiquement">
            <a:extLst>
              <a:ext uri="{FF2B5EF4-FFF2-40B4-BE49-F238E27FC236}">
                <a16:creationId xmlns:a16="http://schemas.microsoft.com/office/drawing/2014/main" id="{881DB12C-EBAE-7E67-B312-4E92E658A2B3}"/>
              </a:ext>
            </a:extLst>
          </p:cNvPr>
          <p:cNvPicPr>
            <a:picLocks noChangeAspect="1"/>
          </p:cNvPicPr>
          <p:nvPr/>
        </p:nvPicPr>
        <p:blipFill>
          <a:blip r:embed="rId8"/>
          <a:stretch>
            <a:fillRect/>
          </a:stretch>
        </p:blipFill>
        <p:spPr>
          <a:xfrm>
            <a:off x="102762" y="2823010"/>
            <a:ext cx="1835064" cy="1517391"/>
          </a:xfrm>
          <a:prstGeom prst="rect">
            <a:avLst/>
          </a:prstGeom>
        </p:spPr>
      </p:pic>
      <p:pic>
        <p:nvPicPr>
          <p:cNvPr id="22" name="Image 21">
            <a:extLst>
              <a:ext uri="{FF2B5EF4-FFF2-40B4-BE49-F238E27FC236}">
                <a16:creationId xmlns:a16="http://schemas.microsoft.com/office/drawing/2014/main" id="{DB8E0CF6-D34E-1DC8-9A5B-A3FB97C3B60F}"/>
              </a:ext>
            </a:extLst>
          </p:cNvPr>
          <p:cNvPicPr>
            <a:picLocks noChangeAspect="1"/>
          </p:cNvPicPr>
          <p:nvPr/>
        </p:nvPicPr>
        <p:blipFill>
          <a:blip r:embed="rId9"/>
          <a:stretch>
            <a:fillRect/>
          </a:stretch>
        </p:blipFill>
        <p:spPr>
          <a:xfrm>
            <a:off x="108572" y="5602918"/>
            <a:ext cx="1273219" cy="1253255"/>
          </a:xfrm>
          <a:prstGeom prst="rect">
            <a:avLst/>
          </a:prstGeom>
        </p:spPr>
      </p:pic>
      <p:pic>
        <p:nvPicPr>
          <p:cNvPr id="25" name="Image 2" descr="Une image contenant symbole, art, conception&#10;&#10;Description générée automatiquement">
            <a:extLst>
              <a:ext uri="{FF2B5EF4-FFF2-40B4-BE49-F238E27FC236}">
                <a16:creationId xmlns:a16="http://schemas.microsoft.com/office/drawing/2014/main" id="{ADD4C425-E690-D475-46FC-191A0E931330}"/>
              </a:ext>
            </a:extLst>
          </p:cNvPr>
          <p:cNvPicPr>
            <a:picLocks noChangeAspect="1"/>
          </p:cNvPicPr>
          <p:nvPr/>
        </p:nvPicPr>
        <p:blipFill>
          <a:blip r:embed="rId10"/>
          <a:stretch>
            <a:fillRect/>
          </a:stretch>
        </p:blipFill>
        <p:spPr>
          <a:xfrm>
            <a:off x="11227009" y="2934590"/>
            <a:ext cx="832198" cy="822673"/>
          </a:xfrm>
          <a:prstGeom prst="rect">
            <a:avLst/>
          </a:prstGeom>
        </p:spPr>
      </p:pic>
    </p:spTree>
    <p:extLst>
      <p:ext uri="{BB962C8B-B14F-4D97-AF65-F5344CB8AC3E}">
        <p14:creationId xmlns:p14="http://schemas.microsoft.com/office/powerpoint/2010/main" val="1071777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CC81228-CEA3-402B-B8E5-688F5BFA78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Arc 10">
            <a:extLst>
              <a:ext uri="{FF2B5EF4-FFF2-40B4-BE49-F238E27FC236}">
                <a16:creationId xmlns:a16="http://schemas.microsoft.com/office/drawing/2014/main" id="{BC0916B8-FF7A-4ECB-9FD7-C7668658D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011959" flipH="1">
            <a:off x="548353" y="3147190"/>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CC26D012-3A75-BF48-6DE4-D40CFD3B4EA6}"/>
              </a:ext>
            </a:extLst>
          </p:cNvPr>
          <p:cNvSpPr txBox="1"/>
          <p:nvPr/>
        </p:nvSpPr>
        <p:spPr>
          <a:xfrm>
            <a:off x="466197" y="635945"/>
            <a:ext cx="11003943" cy="553998"/>
          </a:xfrm>
          <a:custGeom>
            <a:avLst/>
            <a:gdLst>
              <a:gd name="connsiteX0" fmla="*/ 0 w 11003943"/>
              <a:gd name="connsiteY0" fmla="*/ 0 h 553998"/>
              <a:gd name="connsiteX1" fmla="*/ 501290 w 11003943"/>
              <a:gd name="connsiteY1" fmla="*/ 0 h 553998"/>
              <a:gd name="connsiteX2" fmla="*/ 1222659 w 11003943"/>
              <a:gd name="connsiteY2" fmla="*/ 0 h 553998"/>
              <a:gd name="connsiteX3" fmla="*/ 2054068 w 11003943"/>
              <a:gd name="connsiteY3" fmla="*/ 0 h 553998"/>
              <a:gd name="connsiteX4" fmla="*/ 2555358 w 11003943"/>
              <a:gd name="connsiteY4" fmla="*/ 0 h 553998"/>
              <a:gd name="connsiteX5" fmla="*/ 3276729 w 11003943"/>
              <a:gd name="connsiteY5" fmla="*/ 0 h 553998"/>
              <a:gd name="connsiteX6" fmla="*/ 3557940 w 11003943"/>
              <a:gd name="connsiteY6" fmla="*/ 0 h 553998"/>
              <a:gd name="connsiteX7" fmla="*/ 4169271 w 11003943"/>
              <a:gd name="connsiteY7" fmla="*/ 0 h 553998"/>
              <a:gd name="connsiteX8" fmla="*/ 5000679 w 11003943"/>
              <a:gd name="connsiteY8" fmla="*/ 0 h 553998"/>
              <a:gd name="connsiteX9" fmla="*/ 5612010 w 11003943"/>
              <a:gd name="connsiteY9" fmla="*/ 0 h 553998"/>
              <a:gd name="connsiteX10" fmla="*/ 5893220 w 11003943"/>
              <a:gd name="connsiteY10" fmla="*/ 0 h 553998"/>
              <a:gd name="connsiteX11" fmla="*/ 6284472 w 11003943"/>
              <a:gd name="connsiteY11" fmla="*/ 0 h 553998"/>
              <a:gd name="connsiteX12" fmla="*/ 7005843 w 11003943"/>
              <a:gd name="connsiteY12" fmla="*/ 0 h 553998"/>
              <a:gd name="connsiteX13" fmla="*/ 7837252 w 11003943"/>
              <a:gd name="connsiteY13" fmla="*/ 0 h 553998"/>
              <a:gd name="connsiteX14" fmla="*/ 8668660 w 11003943"/>
              <a:gd name="connsiteY14" fmla="*/ 0 h 553998"/>
              <a:gd name="connsiteX15" fmla="*/ 9059911 w 11003943"/>
              <a:gd name="connsiteY15" fmla="*/ 0 h 553998"/>
              <a:gd name="connsiteX16" fmla="*/ 9671242 w 11003943"/>
              <a:gd name="connsiteY16" fmla="*/ 0 h 553998"/>
              <a:gd name="connsiteX17" fmla="*/ 10172532 w 11003943"/>
              <a:gd name="connsiteY17" fmla="*/ 0 h 553998"/>
              <a:gd name="connsiteX18" fmla="*/ 11003943 w 11003943"/>
              <a:gd name="connsiteY18" fmla="*/ 0 h 553998"/>
              <a:gd name="connsiteX19" fmla="*/ 11003943 w 11003943"/>
              <a:gd name="connsiteY19" fmla="*/ 553998 h 553998"/>
              <a:gd name="connsiteX20" fmla="*/ 10392612 w 11003943"/>
              <a:gd name="connsiteY20" fmla="*/ 553998 h 553998"/>
              <a:gd name="connsiteX21" fmla="*/ 9891320 w 11003943"/>
              <a:gd name="connsiteY21" fmla="*/ 553998 h 553998"/>
              <a:gd name="connsiteX22" fmla="*/ 9169952 w 11003943"/>
              <a:gd name="connsiteY22" fmla="*/ 553998 h 553998"/>
              <a:gd name="connsiteX23" fmla="*/ 8558621 w 11003943"/>
              <a:gd name="connsiteY23" fmla="*/ 553998 h 553998"/>
              <a:gd name="connsiteX24" fmla="*/ 8057330 w 11003943"/>
              <a:gd name="connsiteY24" fmla="*/ 553998 h 553998"/>
              <a:gd name="connsiteX25" fmla="*/ 7225921 w 11003943"/>
              <a:gd name="connsiteY25" fmla="*/ 553998 h 553998"/>
              <a:gd name="connsiteX26" fmla="*/ 6834670 w 11003943"/>
              <a:gd name="connsiteY26" fmla="*/ 553998 h 553998"/>
              <a:gd name="connsiteX27" fmla="*/ 6333380 w 11003943"/>
              <a:gd name="connsiteY27" fmla="*/ 553998 h 553998"/>
              <a:gd name="connsiteX28" fmla="*/ 5942129 w 11003943"/>
              <a:gd name="connsiteY28" fmla="*/ 553998 h 553998"/>
              <a:gd name="connsiteX29" fmla="*/ 5440837 w 11003943"/>
              <a:gd name="connsiteY29" fmla="*/ 553998 h 553998"/>
              <a:gd name="connsiteX30" fmla="*/ 4719469 w 11003943"/>
              <a:gd name="connsiteY30" fmla="*/ 553998 h 553998"/>
              <a:gd name="connsiteX31" fmla="*/ 4328216 w 11003943"/>
              <a:gd name="connsiteY31" fmla="*/ 553998 h 553998"/>
              <a:gd name="connsiteX32" fmla="*/ 3606846 w 11003943"/>
              <a:gd name="connsiteY32" fmla="*/ 553998 h 553998"/>
              <a:gd name="connsiteX33" fmla="*/ 3105556 w 11003943"/>
              <a:gd name="connsiteY33" fmla="*/ 553998 h 553998"/>
              <a:gd name="connsiteX34" fmla="*/ 2384186 w 11003943"/>
              <a:gd name="connsiteY34" fmla="*/ 553998 h 553998"/>
              <a:gd name="connsiteX35" fmla="*/ 2102974 w 11003943"/>
              <a:gd name="connsiteY35" fmla="*/ 553998 h 553998"/>
              <a:gd name="connsiteX36" fmla="*/ 1711723 w 11003943"/>
              <a:gd name="connsiteY36" fmla="*/ 553998 h 553998"/>
              <a:gd name="connsiteX37" fmla="*/ 880315 w 11003943"/>
              <a:gd name="connsiteY37" fmla="*/ 553998 h 553998"/>
              <a:gd name="connsiteX38" fmla="*/ 0 w 11003943"/>
              <a:gd name="connsiteY38" fmla="*/ 553998 h 553998"/>
              <a:gd name="connsiteX39" fmla="*/ 0 w 11003943"/>
              <a:gd name="connsiteY39" fmla="*/ 0 h 553998"/>
              <a:gd name="connsiteX0" fmla="*/ 0 w 11003943"/>
              <a:gd name="connsiteY0" fmla="*/ 0 h 553998"/>
              <a:gd name="connsiteX1" fmla="*/ 281210 w 11003943"/>
              <a:gd name="connsiteY1" fmla="*/ 0 h 553998"/>
              <a:gd name="connsiteX2" fmla="*/ 892541 w 11003943"/>
              <a:gd name="connsiteY2" fmla="*/ 0 h 553998"/>
              <a:gd name="connsiteX3" fmla="*/ 1613910 w 11003943"/>
              <a:gd name="connsiteY3" fmla="*/ 0 h 553998"/>
              <a:gd name="connsiteX4" fmla="*/ 2335280 w 11003943"/>
              <a:gd name="connsiteY4" fmla="*/ 0 h 553998"/>
              <a:gd name="connsiteX5" fmla="*/ 2616491 w 11003943"/>
              <a:gd name="connsiteY5" fmla="*/ 0 h 553998"/>
              <a:gd name="connsiteX6" fmla="*/ 3117782 w 11003943"/>
              <a:gd name="connsiteY6" fmla="*/ 0 h 553998"/>
              <a:gd name="connsiteX7" fmla="*/ 3509033 w 11003943"/>
              <a:gd name="connsiteY7" fmla="*/ 0 h 553998"/>
              <a:gd name="connsiteX8" fmla="*/ 4230403 w 11003943"/>
              <a:gd name="connsiteY8" fmla="*/ 0 h 553998"/>
              <a:gd name="connsiteX9" fmla="*/ 4951773 w 11003943"/>
              <a:gd name="connsiteY9" fmla="*/ 0 h 553998"/>
              <a:gd name="connsiteX10" fmla="*/ 5232985 w 11003943"/>
              <a:gd name="connsiteY10" fmla="*/ 0 h 553998"/>
              <a:gd name="connsiteX11" fmla="*/ 5844316 w 11003943"/>
              <a:gd name="connsiteY11" fmla="*/ 0 h 553998"/>
              <a:gd name="connsiteX12" fmla="*/ 6675724 w 11003943"/>
              <a:gd name="connsiteY12" fmla="*/ 0 h 553998"/>
              <a:gd name="connsiteX13" fmla="*/ 6956937 w 11003943"/>
              <a:gd name="connsiteY13" fmla="*/ 0 h 553998"/>
              <a:gd name="connsiteX14" fmla="*/ 7348188 w 11003943"/>
              <a:gd name="connsiteY14" fmla="*/ 0 h 553998"/>
              <a:gd name="connsiteX15" fmla="*/ 7849478 w 11003943"/>
              <a:gd name="connsiteY15" fmla="*/ 0 h 553998"/>
              <a:gd name="connsiteX16" fmla="*/ 8570847 w 11003943"/>
              <a:gd name="connsiteY16" fmla="*/ 0 h 553998"/>
              <a:gd name="connsiteX17" fmla="*/ 9402258 w 11003943"/>
              <a:gd name="connsiteY17" fmla="*/ 0 h 553998"/>
              <a:gd name="connsiteX18" fmla="*/ 10233665 w 11003943"/>
              <a:gd name="connsiteY18" fmla="*/ 0 h 553998"/>
              <a:gd name="connsiteX19" fmla="*/ 11003943 w 11003943"/>
              <a:gd name="connsiteY19" fmla="*/ 0 h 553998"/>
              <a:gd name="connsiteX20" fmla="*/ 11003943 w 11003943"/>
              <a:gd name="connsiteY20" fmla="*/ 553998 h 553998"/>
              <a:gd name="connsiteX21" fmla="*/ 10282573 w 11003943"/>
              <a:gd name="connsiteY21" fmla="*/ 553998 h 553998"/>
              <a:gd name="connsiteX22" fmla="*/ 10001361 w 11003943"/>
              <a:gd name="connsiteY22" fmla="*/ 553998 h 553998"/>
              <a:gd name="connsiteX23" fmla="*/ 9279991 w 11003943"/>
              <a:gd name="connsiteY23" fmla="*/ 553998 h 553998"/>
              <a:gd name="connsiteX24" fmla="*/ 8778701 w 11003943"/>
              <a:gd name="connsiteY24" fmla="*/ 553998 h 553998"/>
              <a:gd name="connsiteX25" fmla="*/ 7947291 w 11003943"/>
              <a:gd name="connsiteY25" fmla="*/ 553998 h 553998"/>
              <a:gd name="connsiteX26" fmla="*/ 7556039 w 11003943"/>
              <a:gd name="connsiteY26" fmla="*/ 553998 h 553998"/>
              <a:gd name="connsiteX27" fmla="*/ 6944710 w 11003943"/>
              <a:gd name="connsiteY27" fmla="*/ 553998 h 553998"/>
              <a:gd name="connsiteX28" fmla="*/ 6443419 w 11003943"/>
              <a:gd name="connsiteY28" fmla="*/ 553998 h 553998"/>
              <a:gd name="connsiteX29" fmla="*/ 5832088 w 11003943"/>
              <a:gd name="connsiteY29" fmla="*/ 553998 h 553998"/>
              <a:gd name="connsiteX30" fmla="*/ 5440837 w 11003943"/>
              <a:gd name="connsiteY30" fmla="*/ 553998 h 553998"/>
              <a:gd name="connsiteX31" fmla="*/ 4829508 w 11003943"/>
              <a:gd name="connsiteY31" fmla="*/ 553998 h 553998"/>
              <a:gd name="connsiteX32" fmla="*/ 4108138 w 11003943"/>
              <a:gd name="connsiteY32" fmla="*/ 553998 h 553998"/>
              <a:gd name="connsiteX33" fmla="*/ 3826926 w 11003943"/>
              <a:gd name="connsiteY33" fmla="*/ 553998 h 553998"/>
              <a:gd name="connsiteX34" fmla="*/ 3105556 w 11003943"/>
              <a:gd name="connsiteY34" fmla="*/ 553998 h 553998"/>
              <a:gd name="connsiteX35" fmla="*/ 2604266 w 11003943"/>
              <a:gd name="connsiteY35" fmla="*/ 553998 h 553998"/>
              <a:gd name="connsiteX36" fmla="*/ 2213013 w 11003943"/>
              <a:gd name="connsiteY36" fmla="*/ 553998 h 553998"/>
              <a:gd name="connsiteX37" fmla="*/ 1381605 w 11003943"/>
              <a:gd name="connsiteY37" fmla="*/ 553998 h 553998"/>
              <a:gd name="connsiteX38" fmla="*/ 990354 w 11003943"/>
              <a:gd name="connsiteY38" fmla="*/ 553998 h 553998"/>
              <a:gd name="connsiteX39" fmla="*/ 0 w 11003943"/>
              <a:gd name="connsiteY39" fmla="*/ 553998 h 553998"/>
              <a:gd name="connsiteX40" fmla="*/ 0 w 11003943"/>
              <a:gd name="connsiteY40" fmla="*/ 0 h 553998"/>
              <a:gd name="connsiteX0" fmla="*/ 0 w 11003943"/>
              <a:gd name="connsiteY0" fmla="*/ 0 h 553998"/>
              <a:gd name="connsiteX1" fmla="*/ 501290 w 11003943"/>
              <a:gd name="connsiteY1" fmla="*/ 0 h 553998"/>
              <a:gd name="connsiteX2" fmla="*/ 1222659 w 11003943"/>
              <a:gd name="connsiteY2" fmla="*/ 0 h 553998"/>
              <a:gd name="connsiteX3" fmla="*/ 2054068 w 11003943"/>
              <a:gd name="connsiteY3" fmla="*/ 0 h 553998"/>
              <a:gd name="connsiteX4" fmla="*/ 2555358 w 11003943"/>
              <a:gd name="connsiteY4" fmla="*/ 0 h 553998"/>
              <a:gd name="connsiteX5" fmla="*/ 3276729 w 11003943"/>
              <a:gd name="connsiteY5" fmla="*/ 0 h 553998"/>
              <a:gd name="connsiteX6" fmla="*/ 3557940 w 11003943"/>
              <a:gd name="connsiteY6" fmla="*/ 0 h 553998"/>
              <a:gd name="connsiteX7" fmla="*/ 4169271 w 11003943"/>
              <a:gd name="connsiteY7" fmla="*/ 0 h 553998"/>
              <a:gd name="connsiteX8" fmla="*/ 5000679 w 11003943"/>
              <a:gd name="connsiteY8" fmla="*/ 0 h 553998"/>
              <a:gd name="connsiteX9" fmla="*/ 5612010 w 11003943"/>
              <a:gd name="connsiteY9" fmla="*/ 0 h 553998"/>
              <a:gd name="connsiteX10" fmla="*/ 5893220 w 11003943"/>
              <a:gd name="connsiteY10" fmla="*/ 0 h 553998"/>
              <a:gd name="connsiteX11" fmla="*/ 6284472 w 11003943"/>
              <a:gd name="connsiteY11" fmla="*/ 0 h 553998"/>
              <a:gd name="connsiteX12" fmla="*/ 7005843 w 11003943"/>
              <a:gd name="connsiteY12" fmla="*/ 0 h 553998"/>
              <a:gd name="connsiteX13" fmla="*/ 7837252 w 11003943"/>
              <a:gd name="connsiteY13" fmla="*/ 0 h 553998"/>
              <a:gd name="connsiteX14" fmla="*/ 8668660 w 11003943"/>
              <a:gd name="connsiteY14" fmla="*/ 0 h 553998"/>
              <a:gd name="connsiteX15" fmla="*/ 9059911 w 11003943"/>
              <a:gd name="connsiteY15" fmla="*/ 0 h 553998"/>
              <a:gd name="connsiteX16" fmla="*/ 9671242 w 11003943"/>
              <a:gd name="connsiteY16" fmla="*/ 0 h 553998"/>
              <a:gd name="connsiteX17" fmla="*/ 10172532 w 11003943"/>
              <a:gd name="connsiteY17" fmla="*/ 0 h 553998"/>
              <a:gd name="connsiteX18" fmla="*/ 11003943 w 11003943"/>
              <a:gd name="connsiteY18" fmla="*/ 0 h 553998"/>
              <a:gd name="connsiteX19" fmla="*/ 11003943 w 11003943"/>
              <a:gd name="connsiteY19" fmla="*/ 553998 h 553998"/>
              <a:gd name="connsiteX20" fmla="*/ 10392612 w 11003943"/>
              <a:gd name="connsiteY20" fmla="*/ 553998 h 553998"/>
              <a:gd name="connsiteX21" fmla="*/ 9891320 w 11003943"/>
              <a:gd name="connsiteY21" fmla="*/ 553998 h 553998"/>
              <a:gd name="connsiteX22" fmla="*/ 9169952 w 11003943"/>
              <a:gd name="connsiteY22" fmla="*/ 553998 h 553998"/>
              <a:gd name="connsiteX23" fmla="*/ 8558621 w 11003943"/>
              <a:gd name="connsiteY23" fmla="*/ 553998 h 553998"/>
              <a:gd name="connsiteX24" fmla="*/ 8057330 w 11003943"/>
              <a:gd name="connsiteY24" fmla="*/ 553998 h 553998"/>
              <a:gd name="connsiteX25" fmla="*/ 7225921 w 11003943"/>
              <a:gd name="connsiteY25" fmla="*/ 553998 h 553998"/>
              <a:gd name="connsiteX26" fmla="*/ 6834670 w 11003943"/>
              <a:gd name="connsiteY26" fmla="*/ 553998 h 553998"/>
              <a:gd name="connsiteX27" fmla="*/ 6333380 w 11003943"/>
              <a:gd name="connsiteY27" fmla="*/ 553998 h 553998"/>
              <a:gd name="connsiteX28" fmla="*/ 5942129 w 11003943"/>
              <a:gd name="connsiteY28" fmla="*/ 553998 h 553998"/>
              <a:gd name="connsiteX29" fmla="*/ 5440837 w 11003943"/>
              <a:gd name="connsiteY29" fmla="*/ 553998 h 553998"/>
              <a:gd name="connsiteX30" fmla="*/ 4719469 w 11003943"/>
              <a:gd name="connsiteY30" fmla="*/ 553998 h 553998"/>
              <a:gd name="connsiteX31" fmla="*/ 4328216 w 11003943"/>
              <a:gd name="connsiteY31" fmla="*/ 553998 h 553998"/>
              <a:gd name="connsiteX32" fmla="*/ 3606846 w 11003943"/>
              <a:gd name="connsiteY32" fmla="*/ 553998 h 553998"/>
              <a:gd name="connsiteX33" fmla="*/ 3105556 w 11003943"/>
              <a:gd name="connsiteY33" fmla="*/ 553998 h 553998"/>
              <a:gd name="connsiteX34" fmla="*/ 2384186 w 11003943"/>
              <a:gd name="connsiteY34" fmla="*/ 553998 h 553998"/>
              <a:gd name="connsiteX35" fmla="*/ 2102974 w 11003943"/>
              <a:gd name="connsiteY35" fmla="*/ 553998 h 553998"/>
              <a:gd name="connsiteX36" fmla="*/ 1711723 w 11003943"/>
              <a:gd name="connsiteY36" fmla="*/ 553998 h 553998"/>
              <a:gd name="connsiteX37" fmla="*/ 880315 w 11003943"/>
              <a:gd name="connsiteY37" fmla="*/ 553998 h 553998"/>
              <a:gd name="connsiteX38" fmla="*/ 0 w 11003943"/>
              <a:gd name="connsiteY38" fmla="*/ 553998 h 553998"/>
              <a:gd name="connsiteX39" fmla="*/ 0 w 11003943"/>
              <a:gd name="connsiteY39" fmla="*/ 0 h 553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1003943" h="553998" fill="none" extrusionOk="0">
                <a:moveTo>
                  <a:pt x="0" y="0"/>
                </a:moveTo>
                <a:cubicBezTo>
                  <a:pt x="237545" y="804"/>
                  <a:pt x="310867" y="-18836"/>
                  <a:pt x="501290" y="0"/>
                </a:cubicBezTo>
                <a:cubicBezTo>
                  <a:pt x="735869" y="33864"/>
                  <a:pt x="1052688" y="19142"/>
                  <a:pt x="1222659" y="0"/>
                </a:cubicBezTo>
                <a:cubicBezTo>
                  <a:pt x="1451646" y="16514"/>
                  <a:pt x="1736729" y="-82436"/>
                  <a:pt x="2054068" y="0"/>
                </a:cubicBezTo>
                <a:cubicBezTo>
                  <a:pt x="2283926" y="20121"/>
                  <a:pt x="2325612" y="4340"/>
                  <a:pt x="2555358" y="0"/>
                </a:cubicBezTo>
                <a:cubicBezTo>
                  <a:pt x="2757066" y="-41205"/>
                  <a:pt x="2898842" y="63381"/>
                  <a:pt x="3276729" y="0"/>
                </a:cubicBezTo>
                <a:cubicBezTo>
                  <a:pt x="3605274" y="-48359"/>
                  <a:pt x="3464897" y="-25362"/>
                  <a:pt x="3557940" y="0"/>
                </a:cubicBezTo>
                <a:cubicBezTo>
                  <a:pt x="3627353" y="5935"/>
                  <a:pt x="4019490" y="42967"/>
                  <a:pt x="4169271" y="0"/>
                </a:cubicBezTo>
                <a:cubicBezTo>
                  <a:pt x="4311674" y="-4479"/>
                  <a:pt x="4858577" y="-785"/>
                  <a:pt x="5000679" y="0"/>
                </a:cubicBezTo>
                <a:cubicBezTo>
                  <a:pt x="5204702" y="32272"/>
                  <a:pt x="5339242" y="-9963"/>
                  <a:pt x="5612010" y="0"/>
                </a:cubicBezTo>
                <a:cubicBezTo>
                  <a:pt x="5840923" y="-6463"/>
                  <a:pt x="5758921" y="19175"/>
                  <a:pt x="5893220" y="0"/>
                </a:cubicBezTo>
                <a:cubicBezTo>
                  <a:pt x="6036272" y="-26138"/>
                  <a:pt x="6134879" y="-23564"/>
                  <a:pt x="6284472" y="0"/>
                </a:cubicBezTo>
                <a:cubicBezTo>
                  <a:pt x="6478225" y="19615"/>
                  <a:pt x="6612572" y="49373"/>
                  <a:pt x="7005843" y="0"/>
                </a:cubicBezTo>
                <a:cubicBezTo>
                  <a:pt x="7339640" y="-116658"/>
                  <a:pt x="7562894" y="-76363"/>
                  <a:pt x="7837252" y="0"/>
                </a:cubicBezTo>
                <a:cubicBezTo>
                  <a:pt x="8055410" y="38863"/>
                  <a:pt x="8528948" y="-26152"/>
                  <a:pt x="8668660" y="0"/>
                </a:cubicBezTo>
                <a:cubicBezTo>
                  <a:pt x="8832885" y="-1584"/>
                  <a:pt x="8951137" y="13494"/>
                  <a:pt x="9059911" y="0"/>
                </a:cubicBezTo>
                <a:cubicBezTo>
                  <a:pt x="9163851" y="-39104"/>
                  <a:pt x="9307551" y="90700"/>
                  <a:pt x="9671242" y="0"/>
                </a:cubicBezTo>
                <a:cubicBezTo>
                  <a:pt x="9937565" y="-32859"/>
                  <a:pt x="9923438" y="26160"/>
                  <a:pt x="10172532" y="0"/>
                </a:cubicBezTo>
                <a:cubicBezTo>
                  <a:pt x="10417414" y="13631"/>
                  <a:pt x="10598541" y="-33020"/>
                  <a:pt x="11003943" y="0"/>
                </a:cubicBezTo>
                <a:cubicBezTo>
                  <a:pt x="10989535" y="229403"/>
                  <a:pt x="10995930" y="300903"/>
                  <a:pt x="11003943" y="553998"/>
                </a:cubicBezTo>
                <a:cubicBezTo>
                  <a:pt x="10782105" y="516070"/>
                  <a:pt x="10704975" y="597180"/>
                  <a:pt x="10392612" y="553998"/>
                </a:cubicBezTo>
                <a:cubicBezTo>
                  <a:pt x="10103078" y="513897"/>
                  <a:pt x="10113360" y="536896"/>
                  <a:pt x="9891320" y="553998"/>
                </a:cubicBezTo>
                <a:cubicBezTo>
                  <a:pt x="9728785" y="559460"/>
                  <a:pt x="9466661" y="555760"/>
                  <a:pt x="9169952" y="553998"/>
                </a:cubicBezTo>
                <a:cubicBezTo>
                  <a:pt x="8993624" y="536792"/>
                  <a:pt x="8687241" y="566612"/>
                  <a:pt x="8558621" y="553998"/>
                </a:cubicBezTo>
                <a:cubicBezTo>
                  <a:pt x="8424833" y="551829"/>
                  <a:pt x="8237489" y="552150"/>
                  <a:pt x="8057330" y="553998"/>
                </a:cubicBezTo>
                <a:cubicBezTo>
                  <a:pt x="7747145" y="564974"/>
                  <a:pt x="7440030" y="566008"/>
                  <a:pt x="7225921" y="553998"/>
                </a:cubicBezTo>
                <a:cubicBezTo>
                  <a:pt x="6949080" y="530873"/>
                  <a:pt x="7027854" y="535505"/>
                  <a:pt x="6834670" y="553998"/>
                </a:cubicBezTo>
                <a:cubicBezTo>
                  <a:pt x="6697466" y="588202"/>
                  <a:pt x="6540325" y="553674"/>
                  <a:pt x="6333380" y="553998"/>
                </a:cubicBezTo>
                <a:cubicBezTo>
                  <a:pt x="6134667" y="556060"/>
                  <a:pt x="6057583" y="564439"/>
                  <a:pt x="5942129" y="553998"/>
                </a:cubicBezTo>
                <a:cubicBezTo>
                  <a:pt x="5792194" y="580971"/>
                  <a:pt x="5598040" y="611452"/>
                  <a:pt x="5440837" y="553998"/>
                </a:cubicBezTo>
                <a:cubicBezTo>
                  <a:pt x="5347854" y="525755"/>
                  <a:pt x="4910114" y="614543"/>
                  <a:pt x="4719469" y="553998"/>
                </a:cubicBezTo>
                <a:cubicBezTo>
                  <a:pt x="4543286" y="543616"/>
                  <a:pt x="4461670" y="519808"/>
                  <a:pt x="4328216" y="553998"/>
                </a:cubicBezTo>
                <a:cubicBezTo>
                  <a:pt x="4226785" y="618217"/>
                  <a:pt x="3902008" y="553795"/>
                  <a:pt x="3606846" y="553998"/>
                </a:cubicBezTo>
                <a:cubicBezTo>
                  <a:pt x="3344012" y="549197"/>
                  <a:pt x="3308194" y="533361"/>
                  <a:pt x="3105556" y="553998"/>
                </a:cubicBezTo>
                <a:cubicBezTo>
                  <a:pt x="2916197" y="596118"/>
                  <a:pt x="2602455" y="504590"/>
                  <a:pt x="2384186" y="553998"/>
                </a:cubicBezTo>
                <a:cubicBezTo>
                  <a:pt x="2222952" y="590196"/>
                  <a:pt x="2209192" y="536111"/>
                  <a:pt x="2102974" y="553998"/>
                </a:cubicBezTo>
                <a:cubicBezTo>
                  <a:pt x="2015921" y="566051"/>
                  <a:pt x="1850017" y="536469"/>
                  <a:pt x="1711723" y="553998"/>
                </a:cubicBezTo>
                <a:cubicBezTo>
                  <a:pt x="1632513" y="474072"/>
                  <a:pt x="1168784" y="607500"/>
                  <a:pt x="880315" y="553998"/>
                </a:cubicBezTo>
                <a:cubicBezTo>
                  <a:pt x="504904" y="507599"/>
                  <a:pt x="380032" y="579447"/>
                  <a:pt x="0" y="553998"/>
                </a:cubicBezTo>
                <a:cubicBezTo>
                  <a:pt x="68409" y="343792"/>
                  <a:pt x="-31633" y="119683"/>
                  <a:pt x="0" y="0"/>
                </a:cubicBezTo>
                <a:close/>
              </a:path>
              <a:path w="11003943" h="553998" stroke="0" extrusionOk="0">
                <a:moveTo>
                  <a:pt x="0" y="0"/>
                </a:moveTo>
                <a:cubicBezTo>
                  <a:pt x="146769" y="7999"/>
                  <a:pt x="195401" y="-19935"/>
                  <a:pt x="281210" y="0"/>
                </a:cubicBezTo>
                <a:cubicBezTo>
                  <a:pt x="338330" y="-10869"/>
                  <a:pt x="765786" y="4178"/>
                  <a:pt x="892541" y="0"/>
                </a:cubicBezTo>
                <a:cubicBezTo>
                  <a:pt x="1019527" y="77730"/>
                  <a:pt x="1328472" y="-37764"/>
                  <a:pt x="1613910" y="0"/>
                </a:cubicBezTo>
                <a:cubicBezTo>
                  <a:pt x="1887179" y="3138"/>
                  <a:pt x="2188140" y="10813"/>
                  <a:pt x="2335280" y="0"/>
                </a:cubicBezTo>
                <a:cubicBezTo>
                  <a:pt x="2542610" y="-5169"/>
                  <a:pt x="2505363" y="5501"/>
                  <a:pt x="2616491" y="0"/>
                </a:cubicBezTo>
                <a:cubicBezTo>
                  <a:pt x="2753005" y="8563"/>
                  <a:pt x="2943876" y="475"/>
                  <a:pt x="3117782" y="0"/>
                </a:cubicBezTo>
                <a:cubicBezTo>
                  <a:pt x="3342112" y="15093"/>
                  <a:pt x="3403013" y="-17870"/>
                  <a:pt x="3509033" y="0"/>
                </a:cubicBezTo>
                <a:cubicBezTo>
                  <a:pt x="3520951" y="-16089"/>
                  <a:pt x="3987105" y="46"/>
                  <a:pt x="4230403" y="0"/>
                </a:cubicBezTo>
                <a:cubicBezTo>
                  <a:pt x="4509351" y="7210"/>
                  <a:pt x="4754133" y="-29185"/>
                  <a:pt x="4951773" y="0"/>
                </a:cubicBezTo>
                <a:cubicBezTo>
                  <a:pt x="5132431" y="41379"/>
                  <a:pt x="5111268" y="5316"/>
                  <a:pt x="5232985" y="0"/>
                </a:cubicBezTo>
                <a:cubicBezTo>
                  <a:pt x="5308025" y="-10047"/>
                  <a:pt x="5612629" y="16213"/>
                  <a:pt x="5844316" y="0"/>
                </a:cubicBezTo>
                <a:cubicBezTo>
                  <a:pt x="5959416" y="25253"/>
                  <a:pt x="6407788" y="-38222"/>
                  <a:pt x="6675724" y="0"/>
                </a:cubicBezTo>
                <a:cubicBezTo>
                  <a:pt x="6911076" y="61474"/>
                  <a:pt x="6849934" y="-44660"/>
                  <a:pt x="6956937" y="0"/>
                </a:cubicBezTo>
                <a:cubicBezTo>
                  <a:pt x="7076001" y="-5842"/>
                  <a:pt x="7259296" y="28398"/>
                  <a:pt x="7348188" y="0"/>
                </a:cubicBezTo>
                <a:cubicBezTo>
                  <a:pt x="7456325" y="-34776"/>
                  <a:pt x="7697483" y="-9470"/>
                  <a:pt x="7849478" y="0"/>
                </a:cubicBezTo>
                <a:cubicBezTo>
                  <a:pt x="8021749" y="20097"/>
                  <a:pt x="8427067" y="-11560"/>
                  <a:pt x="8570847" y="0"/>
                </a:cubicBezTo>
                <a:cubicBezTo>
                  <a:pt x="8833663" y="-52008"/>
                  <a:pt x="9173350" y="44512"/>
                  <a:pt x="9402258" y="0"/>
                </a:cubicBezTo>
                <a:cubicBezTo>
                  <a:pt x="9696516" y="-63758"/>
                  <a:pt x="9888414" y="86859"/>
                  <a:pt x="10233665" y="0"/>
                </a:cubicBezTo>
                <a:cubicBezTo>
                  <a:pt x="10588108" y="-43558"/>
                  <a:pt x="10606713" y="33249"/>
                  <a:pt x="11003943" y="0"/>
                </a:cubicBezTo>
                <a:cubicBezTo>
                  <a:pt x="11049635" y="151670"/>
                  <a:pt x="11028281" y="427040"/>
                  <a:pt x="11003943" y="553998"/>
                </a:cubicBezTo>
                <a:cubicBezTo>
                  <a:pt x="10688684" y="558363"/>
                  <a:pt x="10620187" y="568985"/>
                  <a:pt x="10282573" y="553998"/>
                </a:cubicBezTo>
                <a:cubicBezTo>
                  <a:pt x="10216679" y="548060"/>
                  <a:pt x="10138463" y="558473"/>
                  <a:pt x="10001361" y="553998"/>
                </a:cubicBezTo>
                <a:cubicBezTo>
                  <a:pt x="9836245" y="544884"/>
                  <a:pt x="9526521" y="622452"/>
                  <a:pt x="9279991" y="553998"/>
                </a:cubicBezTo>
                <a:cubicBezTo>
                  <a:pt x="9026360" y="540222"/>
                  <a:pt x="8970916" y="513869"/>
                  <a:pt x="8778701" y="553998"/>
                </a:cubicBezTo>
                <a:cubicBezTo>
                  <a:pt x="8636005" y="579449"/>
                  <a:pt x="8280191" y="507317"/>
                  <a:pt x="7947291" y="553998"/>
                </a:cubicBezTo>
                <a:cubicBezTo>
                  <a:pt x="7633819" y="585864"/>
                  <a:pt x="7693352" y="554117"/>
                  <a:pt x="7556039" y="553998"/>
                </a:cubicBezTo>
                <a:cubicBezTo>
                  <a:pt x="7366375" y="531689"/>
                  <a:pt x="7166388" y="535066"/>
                  <a:pt x="6944710" y="553998"/>
                </a:cubicBezTo>
                <a:cubicBezTo>
                  <a:pt x="6671490" y="580346"/>
                  <a:pt x="6617212" y="580486"/>
                  <a:pt x="6443419" y="553998"/>
                </a:cubicBezTo>
                <a:cubicBezTo>
                  <a:pt x="6240086" y="566041"/>
                  <a:pt x="5996835" y="531249"/>
                  <a:pt x="5832088" y="553998"/>
                </a:cubicBezTo>
                <a:cubicBezTo>
                  <a:pt x="5647526" y="571669"/>
                  <a:pt x="5539872" y="519652"/>
                  <a:pt x="5440837" y="553998"/>
                </a:cubicBezTo>
                <a:cubicBezTo>
                  <a:pt x="5405720" y="542067"/>
                  <a:pt x="5066869" y="516399"/>
                  <a:pt x="4829508" y="553998"/>
                </a:cubicBezTo>
                <a:cubicBezTo>
                  <a:pt x="4654787" y="502852"/>
                  <a:pt x="4436035" y="573702"/>
                  <a:pt x="4108138" y="553998"/>
                </a:cubicBezTo>
                <a:cubicBezTo>
                  <a:pt x="3758835" y="533419"/>
                  <a:pt x="3937476" y="543117"/>
                  <a:pt x="3826926" y="553998"/>
                </a:cubicBezTo>
                <a:cubicBezTo>
                  <a:pt x="3706408" y="590615"/>
                  <a:pt x="3314524" y="589719"/>
                  <a:pt x="3105556" y="553998"/>
                </a:cubicBezTo>
                <a:cubicBezTo>
                  <a:pt x="2807802" y="541196"/>
                  <a:pt x="2732277" y="567139"/>
                  <a:pt x="2604266" y="553998"/>
                </a:cubicBezTo>
                <a:cubicBezTo>
                  <a:pt x="2483712" y="544626"/>
                  <a:pt x="2401824" y="550083"/>
                  <a:pt x="2213013" y="553998"/>
                </a:cubicBezTo>
                <a:cubicBezTo>
                  <a:pt x="2113307" y="545855"/>
                  <a:pt x="1717064" y="626740"/>
                  <a:pt x="1381605" y="553998"/>
                </a:cubicBezTo>
                <a:cubicBezTo>
                  <a:pt x="1081610" y="549558"/>
                  <a:pt x="1089790" y="546308"/>
                  <a:pt x="990354" y="553998"/>
                </a:cubicBezTo>
                <a:cubicBezTo>
                  <a:pt x="797033" y="476835"/>
                  <a:pt x="514406" y="775755"/>
                  <a:pt x="0" y="553998"/>
                </a:cubicBezTo>
                <a:cubicBezTo>
                  <a:pt x="-16559" y="326888"/>
                  <a:pt x="-3908" y="145818"/>
                  <a:pt x="0" y="0"/>
                </a:cubicBezTo>
                <a:close/>
              </a:path>
              <a:path w="11003943" h="553998" fill="none" stroke="0" extrusionOk="0">
                <a:moveTo>
                  <a:pt x="0" y="0"/>
                </a:moveTo>
                <a:cubicBezTo>
                  <a:pt x="254052" y="14525"/>
                  <a:pt x="312229" y="8829"/>
                  <a:pt x="501290" y="0"/>
                </a:cubicBezTo>
                <a:cubicBezTo>
                  <a:pt x="719644" y="239"/>
                  <a:pt x="1000053" y="19662"/>
                  <a:pt x="1222659" y="0"/>
                </a:cubicBezTo>
                <a:cubicBezTo>
                  <a:pt x="1483263" y="27358"/>
                  <a:pt x="1805891" y="-31825"/>
                  <a:pt x="2054068" y="0"/>
                </a:cubicBezTo>
                <a:cubicBezTo>
                  <a:pt x="2290204" y="23355"/>
                  <a:pt x="2362312" y="14629"/>
                  <a:pt x="2555358" y="0"/>
                </a:cubicBezTo>
                <a:cubicBezTo>
                  <a:pt x="2794828" y="-7406"/>
                  <a:pt x="2957964" y="43127"/>
                  <a:pt x="3276729" y="0"/>
                </a:cubicBezTo>
                <a:cubicBezTo>
                  <a:pt x="3623000" y="-47894"/>
                  <a:pt x="3488869" y="767"/>
                  <a:pt x="3557940" y="0"/>
                </a:cubicBezTo>
                <a:cubicBezTo>
                  <a:pt x="3635176" y="60311"/>
                  <a:pt x="4010171" y="24332"/>
                  <a:pt x="4169271" y="0"/>
                </a:cubicBezTo>
                <a:cubicBezTo>
                  <a:pt x="4330519" y="-15145"/>
                  <a:pt x="4823624" y="6693"/>
                  <a:pt x="5000679" y="0"/>
                </a:cubicBezTo>
                <a:cubicBezTo>
                  <a:pt x="5179706" y="-36728"/>
                  <a:pt x="5314996" y="-12232"/>
                  <a:pt x="5612010" y="0"/>
                </a:cubicBezTo>
                <a:cubicBezTo>
                  <a:pt x="5823409" y="14904"/>
                  <a:pt x="5763322" y="-8589"/>
                  <a:pt x="5893220" y="0"/>
                </a:cubicBezTo>
                <a:cubicBezTo>
                  <a:pt x="6005344" y="-24516"/>
                  <a:pt x="6105577" y="-3021"/>
                  <a:pt x="6284472" y="0"/>
                </a:cubicBezTo>
                <a:cubicBezTo>
                  <a:pt x="6393430" y="-44766"/>
                  <a:pt x="6697827" y="38906"/>
                  <a:pt x="7005843" y="0"/>
                </a:cubicBezTo>
                <a:cubicBezTo>
                  <a:pt x="7275032" y="-32449"/>
                  <a:pt x="7628187" y="22339"/>
                  <a:pt x="7837252" y="0"/>
                </a:cubicBezTo>
                <a:cubicBezTo>
                  <a:pt x="8101674" y="-3049"/>
                  <a:pt x="8486250" y="-16258"/>
                  <a:pt x="8668660" y="0"/>
                </a:cubicBezTo>
                <a:cubicBezTo>
                  <a:pt x="8835050" y="7863"/>
                  <a:pt x="8987623" y="34218"/>
                  <a:pt x="9059911" y="0"/>
                </a:cubicBezTo>
                <a:cubicBezTo>
                  <a:pt x="9133125" y="172"/>
                  <a:pt x="9441539" y="34729"/>
                  <a:pt x="9671242" y="0"/>
                </a:cubicBezTo>
                <a:cubicBezTo>
                  <a:pt x="9936190" y="-45967"/>
                  <a:pt x="9932617" y="8218"/>
                  <a:pt x="10172532" y="0"/>
                </a:cubicBezTo>
                <a:cubicBezTo>
                  <a:pt x="10436610" y="-37245"/>
                  <a:pt x="10602436" y="615"/>
                  <a:pt x="11003943" y="0"/>
                </a:cubicBezTo>
                <a:cubicBezTo>
                  <a:pt x="10981848" y="228000"/>
                  <a:pt x="11012483" y="305517"/>
                  <a:pt x="11003943" y="553998"/>
                </a:cubicBezTo>
                <a:cubicBezTo>
                  <a:pt x="10856708" y="536849"/>
                  <a:pt x="10692687" y="606420"/>
                  <a:pt x="10392612" y="553998"/>
                </a:cubicBezTo>
                <a:cubicBezTo>
                  <a:pt x="10095168" y="516736"/>
                  <a:pt x="10118217" y="533150"/>
                  <a:pt x="9891320" y="553998"/>
                </a:cubicBezTo>
                <a:cubicBezTo>
                  <a:pt x="9694680" y="589951"/>
                  <a:pt x="9371581" y="580363"/>
                  <a:pt x="9169952" y="553998"/>
                </a:cubicBezTo>
                <a:cubicBezTo>
                  <a:pt x="8926501" y="540225"/>
                  <a:pt x="8750916" y="549603"/>
                  <a:pt x="8558621" y="553998"/>
                </a:cubicBezTo>
                <a:cubicBezTo>
                  <a:pt x="8390681" y="551243"/>
                  <a:pt x="8250105" y="586897"/>
                  <a:pt x="8057330" y="553998"/>
                </a:cubicBezTo>
                <a:cubicBezTo>
                  <a:pt x="7809179" y="596118"/>
                  <a:pt x="7592210" y="593559"/>
                  <a:pt x="7225921" y="553998"/>
                </a:cubicBezTo>
                <a:cubicBezTo>
                  <a:pt x="6951408" y="529386"/>
                  <a:pt x="7028328" y="525927"/>
                  <a:pt x="6834670" y="553998"/>
                </a:cubicBezTo>
                <a:cubicBezTo>
                  <a:pt x="6644828" y="571193"/>
                  <a:pt x="6502099" y="560333"/>
                  <a:pt x="6333380" y="553998"/>
                </a:cubicBezTo>
                <a:cubicBezTo>
                  <a:pt x="6133090" y="531199"/>
                  <a:pt x="6087270" y="533259"/>
                  <a:pt x="5942129" y="553998"/>
                </a:cubicBezTo>
                <a:cubicBezTo>
                  <a:pt x="5856202" y="574028"/>
                  <a:pt x="5539804" y="576981"/>
                  <a:pt x="5440837" y="553998"/>
                </a:cubicBezTo>
                <a:cubicBezTo>
                  <a:pt x="5310670" y="539640"/>
                  <a:pt x="4891994" y="589059"/>
                  <a:pt x="4719469" y="553998"/>
                </a:cubicBezTo>
                <a:cubicBezTo>
                  <a:pt x="4538624" y="510683"/>
                  <a:pt x="4431083" y="550467"/>
                  <a:pt x="4328216" y="553998"/>
                </a:cubicBezTo>
                <a:cubicBezTo>
                  <a:pt x="4278499" y="582463"/>
                  <a:pt x="3936428" y="571166"/>
                  <a:pt x="3606846" y="553998"/>
                </a:cubicBezTo>
                <a:cubicBezTo>
                  <a:pt x="3333845" y="552973"/>
                  <a:pt x="3304038" y="514781"/>
                  <a:pt x="3105556" y="553998"/>
                </a:cubicBezTo>
                <a:cubicBezTo>
                  <a:pt x="2897205" y="596439"/>
                  <a:pt x="2531683" y="536109"/>
                  <a:pt x="2384186" y="553998"/>
                </a:cubicBezTo>
                <a:cubicBezTo>
                  <a:pt x="2219819" y="585052"/>
                  <a:pt x="2226446" y="553650"/>
                  <a:pt x="2102974" y="553998"/>
                </a:cubicBezTo>
                <a:cubicBezTo>
                  <a:pt x="2003872" y="589970"/>
                  <a:pt x="1816108" y="538343"/>
                  <a:pt x="1711723" y="553998"/>
                </a:cubicBezTo>
                <a:cubicBezTo>
                  <a:pt x="1616395" y="589663"/>
                  <a:pt x="1386770" y="579355"/>
                  <a:pt x="880315" y="553998"/>
                </a:cubicBezTo>
                <a:cubicBezTo>
                  <a:pt x="504514" y="567354"/>
                  <a:pt x="361184" y="583708"/>
                  <a:pt x="0" y="553998"/>
                </a:cubicBezTo>
                <a:cubicBezTo>
                  <a:pt x="11164" y="318938"/>
                  <a:pt x="-11403" y="155092"/>
                  <a:pt x="0" y="0"/>
                </a:cubicBezTo>
                <a:close/>
              </a:path>
              <a:path w="11003943" h="553998" fill="none" stroke="0" extrusionOk="0">
                <a:moveTo>
                  <a:pt x="0" y="0"/>
                </a:moveTo>
                <a:cubicBezTo>
                  <a:pt x="241707" y="2734"/>
                  <a:pt x="314110" y="-4630"/>
                  <a:pt x="501290" y="0"/>
                </a:cubicBezTo>
                <a:cubicBezTo>
                  <a:pt x="721908" y="-2309"/>
                  <a:pt x="1059921" y="-19912"/>
                  <a:pt x="1222659" y="0"/>
                </a:cubicBezTo>
                <a:cubicBezTo>
                  <a:pt x="1454422" y="-6036"/>
                  <a:pt x="1778667" y="-45046"/>
                  <a:pt x="2054068" y="0"/>
                </a:cubicBezTo>
                <a:cubicBezTo>
                  <a:pt x="2284508" y="21944"/>
                  <a:pt x="2338592" y="11251"/>
                  <a:pt x="2555358" y="0"/>
                </a:cubicBezTo>
                <a:cubicBezTo>
                  <a:pt x="2772694" y="-21696"/>
                  <a:pt x="2914204" y="62005"/>
                  <a:pt x="3276729" y="0"/>
                </a:cubicBezTo>
                <a:cubicBezTo>
                  <a:pt x="3614235" y="-26845"/>
                  <a:pt x="3481521" y="-15726"/>
                  <a:pt x="3557940" y="0"/>
                </a:cubicBezTo>
                <a:cubicBezTo>
                  <a:pt x="3631723" y="34657"/>
                  <a:pt x="4008603" y="934"/>
                  <a:pt x="4169271" y="0"/>
                </a:cubicBezTo>
                <a:cubicBezTo>
                  <a:pt x="4337540" y="-29059"/>
                  <a:pt x="4860324" y="-2447"/>
                  <a:pt x="5000679" y="0"/>
                </a:cubicBezTo>
                <a:cubicBezTo>
                  <a:pt x="5185501" y="-7397"/>
                  <a:pt x="5360597" y="-21786"/>
                  <a:pt x="5612010" y="0"/>
                </a:cubicBezTo>
                <a:cubicBezTo>
                  <a:pt x="5827803" y="20074"/>
                  <a:pt x="5765120" y="143"/>
                  <a:pt x="5893220" y="0"/>
                </a:cubicBezTo>
                <a:cubicBezTo>
                  <a:pt x="6016555" y="-30260"/>
                  <a:pt x="6120317" y="-6873"/>
                  <a:pt x="6284472" y="0"/>
                </a:cubicBezTo>
                <a:cubicBezTo>
                  <a:pt x="6455143" y="-3071"/>
                  <a:pt x="6647256" y="55469"/>
                  <a:pt x="7005843" y="0"/>
                </a:cubicBezTo>
                <a:cubicBezTo>
                  <a:pt x="7330168" y="-71393"/>
                  <a:pt x="7581796" y="-31226"/>
                  <a:pt x="7837252" y="0"/>
                </a:cubicBezTo>
                <a:cubicBezTo>
                  <a:pt x="8075722" y="17454"/>
                  <a:pt x="8496279" y="-41465"/>
                  <a:pt x="8668660" y="0"/>
                </a:cubicBezTo>
                <a:cubicBezTo>
                  <a:pt x="8827683" y="-1268"/>
                  <a:pt x="8970901" y="-4243"/>
                  <a:pt x="9059911" y="0"/>
                </a:cubicBezTo>
                <a:cubicBezTo>
                  <a:pt x="9171010" y="14014"/>
                  <a:pt x="9354798" y="60893"/>
                  <a:pt x="9671242" y="0"/>
                </a:cubicBezTo>
                <a:cubicBezTo>
                  <a:pt x="9929702" y="-37833"/>
                  <a:pt x="9933237" y="18163"/>
                  <a:pt x="10172532" y="0"/>
                </a:cubicBezTo>
                <a:cubicBezTo>
                  <a:pt x="10452727" y="-26696"/>
                  <a:pt x="10587364" y="16627"/>
                  <a:pt x="11003943" y="0"/>
                </a:cubicBezTo>
                <a:cubicBezTo>
                  <a:pt x="10992528" y="234932"/>
                  <a:pt x="11006942" y="313428"/>
                  <a:pt x="11003943" y="553998"/>
                </a:cubicBezTo>
                <a:cubicBezTo>
                  <a:pt x="10829274" y="522737"/>
                  <a:pt x="10702226" y="626857"/>
                  <a:pt x="10392612" y="553998"/>
                </a:cubicBezTo>
                <a:cubicBezTo>
                  <a:pt x="10098870" y="519120"/>
                  <a:pt x="10115080" y="532799"/>
                  <a:pt x="9891320" y="553998"/>
                </a:cubicBezTo>
                <a:cubicBezTo>
                  <a:pt x="9734236" y="554948"/>
                  <a:pt x="9421104" y="570351"/>
                  <a:pt x="9169952" y="553998"/>
                </a:cubicBezTo>
                <a:cubicBezTo>
                  <a:pt x="8999777" y="520059"/>
                  <a:pt x="8705997" y="531364"/>
                  <a:pt x="8558621" y="553998"/>
                </a:cubicBezTo>
                <a:cubicBezTo>
                  <a:pt x="8400866" y="584938"/>
                  <a:pt x="8224834" y="563810"/>
                  <a:pt x="8057330" y="553998"/>
                </a:cubicBezTo>
                <a:cubicBezTo>
                  <a:pt x="7793087" y="594407"/>
                  <a:pt x="7515093" y="573575"/>
                  <a:pt x="7225921" y="553998"/>
                </a:cubicBezTo>
                <a:cubicBezTo>
                  <a:pt x="6953866" y="524892"/>
                  <a:pt x="7026437" y="530780"/>
                  <a:pt x="6834670" y="553998"/>
                </a:cubicBezTo>
                <a:cubicBezTo>
                  <a:pt x="6656906" y="595753"/>
                  <a:pt x="6547152" y="557764"/>
                  <a:pt x="6333380" y="553998"/>
                </a:cubicBezTo>
                <a:cubicBezTo>
                  <a:pt x="6139718" y="537522"/>
                  <a:pt x="6058427" y="549123"/>
                  <a:pt x="5942129" y="553998"/>
                </a:cubicBezTo>
                <a:cubicBezTo>
                  <a:pt x="5840253" y="578517"/>
                  <a:pt x="5576666" y="582301"/>
                  <a:pt x="5440837" y="553998"/>
                </a:cubicBezTo>
                <a:cubicBezTo>
                  <a:pt x="5342497" y="556786"/>
                  <a:pt x="4892632" y="575580"/>
                  <a:pt x="4719469" y="553998"/>
                </a:cubicBezTo>
                <a:cubicBezTo>
                  <a:pt x="4545736" y="539111"/>
                  <a:pt x="4441583" y="541252"/>
                  <a:pt x="4328216" y="553998"/>
                </a:cubicBezTo>
                <a:cubicBezTo>
                  <a:pt x="4224664" y="589894"/>
                  <a:pt x="3908160" y="578836"/>
                  <a:pt x="3606846" y="553998"/>
                </a:cubicBezTo>
                <a:cubicBezTo>
                  <a:pt x="3339289" y="546547"/>
                  <a:pt x="3308080" y="524641"/>
                  <a:pt x="3105556" y="553998"/>
                </a:cubicBezTo>
                <a:cubicBezTo>
                  <a:pt x="2936882" y="554682"/>
                  <a:pt x="2602092" y="499471"/>
                  <a:pt x="2384186" y="553998"/>
                </a:cubicBezTo>
                <a:cubicBezTo>
                  <a:pt x="2219755" y="582350"/>
                  <a:pt x="2213821" y="539553"/>
                  <a:pt x="2102974" y="553998"/>
                </a:cubicBezTo>
                <a:cubicBezTo>
                  <a:pt x="2020378" y="560277"/>
                  <a:pt x="1839982" y="532180"/>
                  <a:pt x="1711723" y="553998"/>
                </a:cubicBezTo>
                <a:cubicBezTo>
                  <a:pt x="1614191" y="464151"/>
                  <a:pt x="1261493" y="614773"/>
                  <a:pt x="880315" y="553998"/>
                </a:cubicBezTo>
                <a:cubicBezTo>
                  <a:pt x="484695" y="514271"/>
                  <a:pt x="394547" y="587196"/>
                  <a:pt x="0" y="553998"/>
                </a:cubicBezTo>
                <a:cubicBezTo>
                  <a:pt x="41732" y="342459"/>
                  <a:pt x="-38015" y="142156"/>
                  <a:pt x="0" y="0"/>
                </a:cubicBezTo>
                <a:close/>
              </a:path>
            </a:pathLst>
          </a:custGeom>
          <a:ln w="28575">
            <a:extLst>
              <a:ext uri="{C807C97D-BFC1-408E-A445-0C87EB9F89A2}">
                <ask:lineSketchStyleProps xmlns:ask="http://schemas.microsoft.com/office/drawing/2018/sketchyshapes" sd="1013846855">
                  <a:custGeom>
                    <a:avLst/>
                    <a:gdLst>
                      <a:gd name="connsiteX0" fmla="*/ 0 w 6633228"/>
                      <a:gd name="connsiteY0" fmla="*/ 0 h 461665"/>
                      <a:gd name="connsiteX1" fmla="*/ 302180 w 6633228"/>
                      <a:gd name="connsiteY1" fmla="*/ 0 h 461665"/>
                      <a:gd name="connsiteX2" fmla="*/ 737025 w 6633228"/>
                      <a:gd name="connsiteY2" fmla="*/ 0 h 461665"/>
                      <a:gd name="connsiteX3" fmla="*/ 1238202 w 6633228"/>
                      <a:gd name="connsiteY3" fmla="*/ 0 h 461665"/>
                      <a:gd name="connsiteX4" fmla="*/ 1540382 w 6633228"/>
                      <a:gd name="connsiteY4" fmla="*/ 0 h 461665"/>
                      <a:gd name="connsiteX5" fmla="*/ 1975228 w 6633228"/>
                      <a:gd name="connsiteY5" fmla="*/ 0 h 461665"/>
                      <a:gd name="connsiteX6" fmla="*/ 2144743 w 6633228"/>
                      <a:gd name="connsiteY6" fmla="*/ 0 h 461665"/>
                      <a:gd name="connsiteX7" fmla="*/ 2513256 w 6633228"/>
                      <a:gd name="connsiteY7" fmla="*/ 0 h 461665"/>
                      <a:gd name="connsiteX8" fmla="*/ 3014433 w 6633228"/>
                      <a:gd name="connsiteY8" fmla="*/ 0 h 461665"/>
                      <a:gd name="connsiteX9" fmla="*/ 3382946 w 6633228"/>
                      <a:gd name="connsiteY9" fmla="*/ 0 h 461665"/>
                      <a:gd name="connsiteX10" fmla="*/ 3552461 w 6633228"/>
                      <a:gd name="connsiteY10" fmla="*/ 0 h 461665"/>
                      <a:gd name="connsiteX11" fmla="*/ 3788309 w 6633228"/>
                      <a:gd name="connsiteY11" fmla="*/ 0 h 461665"/>
                      <a:gd name="connsiteX12" fmla="*/ 4223155 w 6633228"/>
                      <a:gd name="connsiteY12" fmla="*/ 0 h 461665"/>
                      <a:gd name="connsiteX13" fmla="*/ 4724332 w 6633228"/>
                      <a:gd name="connsiteY13" fmla="*/ 0 h 461665"/>
                      <a:gd name="connsiteX14" fmla="*/ 5225509 w 6633228"/>
                      <a:gd name="connsiteY14" fmla="*/ 0 h 461665"/>
                      <a:gd name="connsiteX15" fmla="*/ 5461357 w 6633228"/>
                      <a:gd name="connsiteY15" fmla="*/ 0 h 461665"/>
                      <a:gd name="connsiteX16" fmla="*/ 5829870 w 6633228"/>
                      <a:gd name="connsiteY16" fmla="*/ 0 h 461665"/>
                      <a:gd name="connsiteX17" fmla="*/ 6132050 w 6633228"/>
                      <a:gd name="connsiteY17" fmla="*/ 0 h 461665"/>
                      <a:gd name="connsiteX18" fmla="*/ 6633228 w 6633228"/>
                      <a:gd name="connsiteY18" fmla="*/ 0 h 461665"/>
                      <a:gd name="connsiteX19" fmla="*/ 6633228 w 6633228"/>
                      <a:gd name="connsiteY19" fmla="*/ 461665 h 461665"/>
                      <a:gd name="connsiteX20" fmla="*/ 6264715 w 6633228"/>
                      <a:gd name="connsiteY20" fmla="*/ 461665 h 461665"/>
                      <a:gd name="connsiteX21" fmla="*/ 5962534 w 6633228"/>
                      <a:gd name="connsiteY21" fmla="*/ 461665 h 461665"/>
                      <a:gd name="connsiteX22" fmla="*/ 5527690 w 6633228"/>
                      <a:gd name="connsiteY22" fmla="*/ 461665 h 461665"/>
                      <a:gd name="connsiteX23" fmla="*/ 5159177 w 6633228"/>
                      <a:gd name="connsiteY23" fmla="*/ 461665 h 461665"/>
                      <a:gd name="connsiteX24" fmla="*/ 4856996 w 6633228"/>
                      <a:gd name="connsiteY24" fmla="*/ 461665 h 461665"/>
                      <a:gd name="connsiteX25" fmla="*/ 4355819 w 6633228"/>
                      <a:gd name="connsiteY25" fmla="*/ 461665 h 461665"/>
                      <a:gd name="connsiteX26" fmla="*/ 4119971 w 6633228"/>
                      <a:gd name="connsiteY26" fmla="*/ 461665 h 461665"/>
                      <a:gd name="connsiteX27" fmla="*/ 3817791 w 6633228"/>
                      <a:gd name="connsiteY27" fmla="*/ 461665 h 461665"/>
                      <a:gd name="connsiteX28" fmla="*/ 3581943 w 6633228"/>
                      <a:gd name="connsiteY28" fmla="*/ 461665 h 461665"/>
                      <a:gd name="connsiteX29" fmla="*/ 3279762 w 6633228"/>
                      <a:gd name="connsiteY29" fmla="*/ 461665 h 461665"/>
                      <a:gd name="connsiteX30" fmla="*/ 2844918 w 6633228"/>
                      <a:gd name="connsiteY30" fmla="*/ 461665 h 461665"/>
                      <a:gd name="connsiteX31" fmla="*/ 2609069 w 6633228"/>
                      <a:gd name="connsiteY31" fmla="*/ 461665 h 461665"/>
                      <a:gd name="connsiteX32" fmla="*/ 2174224 w 6633228"/>
                      <a:gd name="connsiteY32" fmla="*/ 461665 h 461665"/>
                      <a:gd name="connsiteX33" fmla="*/ 1872044 w 6633228"/>
                      <a:gd name="connsiteY33" fmla="*/ 461665 h 461665"/>
                      <a:gd name="connsiteX34" fmla="*/ 1437199 w 6633228"/>
                      <a:gd name="connsiteY34" fmla="*/ 461665 h 461665"/>
                      <a:gd name="connsiteX35" fmla="*/ 1267683 w 6633228"/>
                      <a:gd name="connsiteY35" fmla="*/ 461665 h 461665"/>
                      <a:gd name="connsiteX36" fmla="*/ 1031835 w 6633228"/>
                      <a:gd name="connsiteY36" fmla="*/ 461665 h 461665"/>
                      <a:gd name="connsiteX37" fmla="*/ 530658 w 6633228"/>
                      <a:gd name="connsiteY37" fmla="*/ 461665 h 461665"/>
                      <a:gd name="connsiteX38" fmla="*/ 0 w 6633228"/>
                      <a:gd name="connsiteY38" fmla="*/ 461665 h 461665"/>
                      <a:gd name="connsiteX39" fmla="*/ 0 w 6633228"/>
                      <a:gd name="connsiteY39" fmla="*/ 0 h 461665"/>
                      <a:gd name="connsiteX0" fmla="*/ 0 w 6633228"/>
                      <a:gd name="connsiteY0" fmla="*/ 0 h 461665"/>
                      <a:gd name="connsiteX1" fmla="*/ 169515 w 6633228"/>
                      <a:gd name="connsiteY1" fmla="*/ 0 h 461665"/>
                      <a:gd name="connsiteX2" fmla="*/ 538028 w 6633228"/>
                      <a:gd name="connsiteY2" fmla="*/ 0 h 461665"/>
                      <a:gd name="connsiteX3" fmla="*/ 972873 w 6633228"/>
                      <a:gd name="connsiteY3" fmla="*/ 0 h 461665"/>
                      <a:gd name="connsiteX4" fmla="*/ 1407718 w 6633228"/>
                      <a:gd name="connsiteY4" fmla="*/ 0 h 461665"/>
                      <a:gd name="connsiteX5" fmla="*/ 1577233 w 6633228"/>
                      <a:gd name="connsiteY5" fmla="*/ 0 h 461665"/>
                      <a:gd name="connsiteX6" fmla="*/ 1879414 w 6633228"/>
                      <a:gd name="connsiteY6" fmla="*/ 0 h 461665"/>
                      <a:gd name="connsiteX7" fmla="*/ 2115262 w 6633228"/>
                      <a:gd name="connsiteY7" fmla="*/ 0 h 461665"/>
                      <a:gd name="connsiteX8" fmla="*/ 2550107 w 6633228"/>
                      <a:gd name="connsiteY8" fmla="*/ 0 h 461665"/>
                      <a:gd name="connsiteX9" fmla="*/ 2984952 w 6633228"/>
                      <a:gd name="connsiteY9" fmla="*/ 0 h 461665"/>
                      <a:gd name="connsiteX10" fmla="*/ 3154468 w 6633228"/>
                      <a:gd name="connsiteY10" fmla="*/ 0 h 461665"/>
                      <a:gd name="connsiteX11" fmla="*/ 3522981 w 6633228"/>
                      <a:gd name="connsiteY11" fmla="*/ 0 h 461665"/>
                      <a:gd name="connsiteX12" fmla="*/ 4024158 w 6633228"/>
                      <a:gd name="connsiteY12" fmla="*/ 0 h 461665"/>
                      <a:gd name="connsiteX13" fmla="*/ 4193674 w 6633228"/>
                      <a:gd name="connsiteY13" fmla="*/ 0 h 461665"/>
                      <a:gd name="connsiteX14" fmla="*/ 4429522 w 6633228"/>
                      <a:gd name="connsiteY14" fmla="*/ 0 h 461665"/>
                      <a:gd name="connsiteX15" fmla="*/ 4731702 w 6633228"/>
                      <a:gd name="connsiteY15" fmla="*/ 0 h 461665"/>
                      <a:gd name="connsiteX16" fmla="*/ 5166547 w 6633228"/>
                      <a:gd name="connsiteY16" fmla="*/ 0 h 461665"/>
                      <a:gd name="connsiteX17" fmla="*/ 5667725 w 6633228"/>
                      <a:gd name="connsiteY17" fmla="*/ 0 h 461665"/>
                      <a:gd name="connsiteX18" fmla="*/ 6168901 w 6633228"/>
                      <a:gd name="connsiteY18" fmla="*/ 0 h 461665"/>
                      <a:gd name="connsiteX19" fmla="*/ 6633228 w 6633228"/>
                      <a:gd name="connsiteY19" fmla="*/ 0 h 461665"/>
                      <a:gd name="connsiteX20" fmla="*/ 6633228 w 6633228"/>
                      <a:gd name="connsiteY20" fmla="*/ 461665 h 461665"/>
                      <a:gd name="connsiteX21" fmla="*/ 6198383 w 6633228"/>
                      <a:gd name="connsiteY21" fmla="*/ 461665 h 461665"/>
                      <a:gd name="connsiteX22" fmla="*/ 6028867 w 6633228"/>
                      <a:gd name="connsiteY22" fmla="*/ 461665 h 461665"/>
                      <a:gd name="connsiteX23" fmla="*/ 5594022 w 6633228"/>
                      <a:gd name="connsiteY23" fmla="*/ 461665 h 461665"/>
                      <a:gd name="connsiteX24" fmla="*/ 5291842 w 6633228"/>
                      <a:gd name="connsiteY24" fmla="*/ 461665 h 461665"/>
                      <a:gd name="connsiteX25" fmla="*/ 4790664 w 6633228"/>
                      <a:gd name="connsiteY25" fmla="*/ 461665 h 461665"/>
                      <a:gd name="connsiteX26" fmla="*/ 4554816 w 6633228"/>
                      <a:gd name="connsiteY26" fmla="*/ 461665 h 461665"/>
                      <a:gd name="connsiteX27" fmla="*/ 4186304 w 6633228"/>
                      <a:gd name="connsiteY27" fmla="*/ 461665 h 461665"/>
                      <a:gd name="connsiteX28" fmla="*/ 3884123 w 6633228"/>
                      <a:gd name="connsiteY28" fmla="*/ 461665 h 461665"/>
                      <a:gd name="connsiteX29" fmla="*/ 3515610 w 6633228"/>
                      <a:gd name="connsiteY29" fmla="*/ 461665 h 461665"/>
                      <a:gd name="connsiteX30" fmla="*/ 3279762 w 6633228"/>
                      <a:gd name="connsiteY30" fmla="*/ 461665 h 461665"/>
                      <a:gd name="connsiteX31" fmla="*/ 2911250 w 6633228"/>
                      <a:gd name="connsiteY31" fmla="*/ 461665 h 461665"/>
                      <a:gd name="connsiteX32" fmla="*/ 2476405 w 6633228"/>
                      <a:gd name="connsiteY32" fmla="*/ 461665 h 461665"/>
                      <a:gd name="connsiteX33" fmla="*/ 2306889 w 6633228"/>
                      <a:gd name="connsiteY33" fmla="*/ 461665 h 461665"/>
                      <a:gd name="connsiteX34" fmla="*/ 1872044 w 6633228"/>
                      <a:gd name="connsiteY34" fmla="*/ 461665 h 461665"/>
                      <a:gd name="connsiteX35" fmla="*/ 1569864 w 6633228"/>
                      <a:gd name="connsiteY35" fmla="*/ 461665 h 461665"/>
                      <a:gd name="connsiteX36" fmla="*/ 1334015 w 6633228"/>
                      <a:gd name="connsiteY36" fmla="*/ 461665 h 461665"/>
                      <a:gd name="connsiteX37" fmla="*/ 832838 w 6633228"/>
                      <a:gd name="connsiteY37" fmla="*/ 461665 h 461665"/>
                      <a:gd name="connsiteX38" fmla="*/ 596990 w 6633228"/>
                      <a:gd name="connsiteY38" fmla="*/ 461665 h 461665"/>
                      <a:gd name="connsiteX39" fmla="*/ 0 w 6633228"/>
                      <a:gd name="connsiteY39" fmla="*/ 461665 h 461665"/>
                      <a:gd name="connsiteX40" fmla="*/ 0 w 6633228"/>
                      <a:gd name="connsiteY40" fmla="*/ 0 h 46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6633228" h="461665" fill="none" extrusionOk="0">
                        <a:moveTo>
                          <a:pt x="0" y="0"/>
                        </a:moveTo>
                        <a:cubicBezTo>
                          <a:pt x="142149" y="2214"/>
                          <a:pt x="184549" y="-3614"/>
                          <a:pt x="302180" y="0"/>
                        </a:cubicBezTo>
                        <a:cubicBezTo>
                          <a:pt x="433346" y="8931"/>
                          <a:pt x="630342" y="16693"/>
                          <a:pt x="737025" y="0"/>
                        </a:cubicBezTo>
                        <a:cubicBezTo>
                          <a:pt x="874136" y="-12386"/>
                          <a:pt x="1077827" y="-37330"/>
                          <a:pt x="1238202" y="0"/>
                        </a:cubicBezTo>
                        <a:cubicBezTo>
                          <a:pt x="1377205" y="19961"/>
                          <a:pt x="1406409" y="9051"/>
                          <a:pt x="1540382" y="0"/>
                        </a:cubicBezTo>
                        <a:cubicBezTo>
                          <a:pt x="1665623" y="-20841"/>
                          <a:pt x="1753442" y="46508"/>
                          <a:pt x="1975228" y="0"/>
                        </a:cubicBezTo>
                        <a:cubicBezTo>
                          <a:pt x="2179895" y="-38748"/>
                          <a:pt x="2092638" y="-13912"/>
                          <a:pt x="2144743" y="0"/>
                        </a:cubicBezTo>
                        <a:cubicBezTo>
                          <a:pt x="2190341" y="7420"/>
                          <a:pt x="2425944" y="25786"/>
                          <a:pt x="2513256" y="0"/>
                        </a:cubicBezTo>
                        <a:cubicBezTo>
                          <a:pt x="2598277" y="-7264"/>
                          <a:pt x="2925436" y="3318"/>
                          <a:pt x="3014433" y="0"/>
                        </a:cubicBezTo>
                        <a:cubicBezTo>
                          <a:pt x="3128670" y="-6096"/>
                          <a:pt x="3242264" y="-12275"/>
                          <a:pt x="3382946" y="0"/>
                        </a:cubicBezTo>
                        <a:cubicBezTo>
                          <a:pt x="3516611" y="7631"/>
                          <a:pt x="3471341" y="10634"/>
                          <a:pt x="3552461" y="0"/>
                        </a:cubicBezTo>
                        <a:cubicBezTo>
                          <a:pt x="3635747" y="-12126"/>
                          <a:pt x="3697425" y="1390"/>
                          <a:pt x="3788309" y="0"/>
                        </a:cubicBezTo>
                        <a:cubicBezTo>
                          <a:pt x="3892566" y="2587"/>
                          <a:pt x="3991780" y="40681"/>
                          <a:pt x="4223155" y="0"/>
                        </a:cubicBezTo>
                        <a:cubicBezTo>
                          <a:pt x="4426249" y="-55800"/>
                          <a:pt x="4570411" y="-34252"/>
                          <a:pt x="4724332" y="0"/>
                        </a:cubicBezTo>
                        <a:cubicBezTo>
                          <a:pt x="4864416" y="30538"/>
                          <a:pt x="5138086" y="-17473"/>
                          <a:pt x="5225509" y="0"/>
                        </a:cubicBezTo>
                        <a:cubicBezTo>
                          <a:pt x="5325514" y="879"/>
                          <a:pt x="5400273" y="13541"/>
                          <a:pt x="5461357" y="0"/>
                        </a:cubicBezTo>
                        <a:cubicBezTo>
                          <a:pt x="5521228" y="-28445"/>
                          <a:pt x="5632923" y="50641"/>
                          <a:pt x="5829870" y="0"/>
                        </a:cubicBezTo>
                        <a:cubicBezTo>
                          <a:pt x="5992109" y="-26759"/>
                          <a:pt x="5983424" y="16244"/>
                          <a:pt x="6132050" y="0"/>
                        </a:cubicBezTo>
                        <a:cubicBezTo>
                          <a:pt x="6279109" y="2886"/>
                          <a:pt x="6401131" y="-17032"/>
                          <a:pt x="6633228" y="0"/>
                        </a:cubicBezTo>
                        <a:cubicBezTo>
                          <a:pt x="6622567" y="193692"/>
                          <a:pt x="6631708" y="249853"/>
                          <a:pt x="6633228" y="461665"/>
                        </a:cubicBezTo>
                        <a:cubicBezTo>
                          <a:pt x="6519127" y="437432"/>
                          <a:pt x="6448615" y="495720"/>
                          <a:pt x="6264715" y="461665"/>
                        </a:cubicBezTo>
                        <a:cubicBezTo>
                          <a:pt x="6088334" y="429427"/>
                          <a:pt x="6096282" y="445279"/>
                          <a:pt x="5962534" y="461665"/>
                        </a:cubicBezTo>
                        <a:cubicBezTo>
                          <a:pt x="5860253" y="468482"/>
                          <a:pt x="5688308" y="470598"/>
                          <a:pt x="5527690" y="461665"/>
                        </a:cubicBezTo>
                        <a:cubicBezTo>
                          <a:pt x="5410011" y="447063"/>
                          <a:pt x="5248568" y="463842"/>
                          <a:pt x="5159177" y="461665"/>
                        </a:cubicBezTo>
                        <a:cubicBezTo>
                          <a:pt x="5073761" y="461132"/>
                          <a:pt x="4968885" y="467567"/>
                          <a:pt x="4856996" y="461665"/>
                        </a:cubicBezTo>
                        <a:cubicBezTo>
                          <a:pt x="4702443" y="452201"/>
                          <a:pt x="4498245" y="471471"/>
                          <a:pt x="4355819" y="461665"/>
                        </a:cubicBezTo>
                        <a:cubicBezTo>
                          <a:pt x="4188316" y="443675"/>
                          <a:pt x="4234090" y="444221"/>
                          <a:pt x="4119971" y="461665"/>
                        </a:cubicBezTo>
                        <a:cubicBezTo>
                          <a:pt x="4022526" y="484757"/>
                          <a:pt x="3936278" y="470033"/>
                          <a:pt x="3817791" y="461665"/>
                        </a:cubicBezTo>
                        <a:cubicBezTo>
                          <a:pt x="3699934" y="458269"/>
                          <a:pt x="3650779" y="456251"/>
                          <a:pt x="3581943" y="461665"/>
                        </a:cubicBezTo>
                        <a:cubicBezTo>
                          <a:pt x="3500853" y="482513"/>
                          <a:pt x="3367323" y="497741"/>
                          <a:pt x="3279762" y="461665"/>
                        </a:cubicBezTo>
                        <a:cubicBezTo>
                          <a:pt x="3205978" y="436399"/>
                          <a:pt x="2960344" y="504264"/>
                          <a:pt x="2844918" y="461665"/>
                        </a:cubicBezTo>
                        <a:cubicBezTo>
                          <a:pt x="2733806" y="438192"/>
                          <a:pt x="2683500" y="447166"/>
                          <a:pt x="2609069" y="461665"/>
                        </a:cubicBezTo>
                        <a:cubicBezTo>
                          <a:pt x="2541323" y="487615"/>
                          <a:pt x="2342107" y="460770"/>
                          <a:pt x="2174224" y="461665"/>
                        </a:cubicBezTo>
                        <a:cubicBezTo>
                          <a:pt x="2018042" y="460847"/>
                          <a:pt x="1991359" y="440186"/>
                          <a:pt x="1872044" y="461665"/>
                        </a:cubicBezTo>
                        <a:cubicBezTo>
                          <a:pt x="1757213" y="490626"/>
                          <a:pt x="1555152" y="431372"/>
                          <a:pt x="1437199" y="461665"/>
                        </a:cubicBezTo>
                        <a:cubicBezTo>
                          <a:pt x="1337752" y="483646"/>
                          <a:pt x="1335027" y="446966"/>
                          <a:pt x="1267683" y="461665"/>
                        </a:cubicBezTo>
                        <a:cubicBezTo>
                          <a:pt x="1204899" y="474040"/>
                          <a:pt x="1110854" y="452676"/>
                          <a:pt x="1031835" y="461665"/>
                        </a:cubicBezTo>
                        <a:cubicBezTo>
                          <a:pt x="971995" y="437210"/>
                          <a:pt x="733716" y="478368"/>
                          <a:pt x="530658" y="461665"/>
                        </a:cubicBezTo>
                        <a:cubicBezTo>
                          <a:pt x="300000" y="448423"/>
                          <a:pt x="219126" y="490497"/>
                          <a:pt x="0" y="461665"/>
                        </a:cubicBezTo>
                        <a:cubicBezTo>
                          <a:pt x="28281" y="267461"/>
                          <a:pt x="-8276" y="105090"/>
                          <a:pt x="0" y="0"/>
                        </a:cubicBezTo>
                        <a:close/>
                      </a:path>
                      <a:path w="6633228" h="461665" stroke="0" extrusionOk="0">
                        <a:moveTo>
                          <a:pt x="0" y="0"/>
                        </a:moveTo>
                        <a:cubicBezTo>
                          <a:pt x="83731" y="10543"/>
                          <a:pt x="120636" y="-10174"/>
                          <a:pt x="169515" y="0"/>
                        </a:cubicBezTo>
                        <a:cubicBezTo>
                          <a:pt x="206790" y="-4598"/>
                          <a:pt x="460552" y="879"/>
                          <a:pt x="538028" y="0"/>
                        </a:cubicBezTo>
                        <a:cubicBezTo>
                          <a:pt x="616306" y="39364"/>
                          <a:pt x="794133" y="-14036"/>
                          <a:pt x="972873" y="0"/>
                        </a:cubicBezTo>
                        <a:cubicBezTo>
                          <a:pt x="1149604" y="-4163"/>
                          <a:pt x="1308583" y="10412"/>
                          <a:pt x="1407718" y="0"/>
                        </a:cubicBezTo>
                        <a:cubicBezTo>
                          <a:pt x="1530898" y="-9141"/>
                          <a:pt x="1511093" y="3433"/>
                          <a:pt x="1577233" y="0"/>
                        </a:cubicBezTo>
                        <a:cubicBezTo>
                          <a:pt x="1643614" y="334"/>
                          <a:pt x="1755745" y="-8520"/>
                          <a:pt x="1879414" y="0"/>
                        </a:cubicBezTo>
                        <a:cubicBezTo>
                          <a:pt x="2011339" y="11210"/>
                          <a:pt x="2051157" y="-11619"/>
                          <a:pt x="2115262" y="0"/>
                        </a:cubicBezTo>
                        <a:cubicBezTo>
                          <a:pt x="2140355" y="-5002"/>
                          <a:pt x="2381930" y="17156"/>
                          <a:pt x="2550107" y="0"/>
                        </a:cubicBezTo>
                        <a:cubicBezTo>
                          <a:pt x="2722493" y="-10173"/>
                          <a:pt x="2885889" y="-36859"/>
                          <a:pt x="2984952" y="0"/>
                        </a:cubicBezTo>
                        <a:cubicBezTo>
                          <a:pt x="3087471" y="36634"/>
                          <a:pt x="3080774" y="-2025"/>
                          <a:pt x="3154468" y="0"/>
                        </a:cubicBezTo>
                        <a:cubicBezTo>
                          <a:pt x="3216853" y="2876"/>
                          <a:pt x="3404860" y="-13078"/>
                          <a:pt x="3522981" y="0"/>
                        </a:cubicBezTo>
                        <a:cubicBezTo>
                          <a:pt x="3597195" y="21177"/>
                          <a:pt x="3867354" y="-32954"/>
                          <a:pt x="4024158" y="0"/>
                        </a:cubicBezTo>
                        <a:cubicBezTo>
                          <a:pt x="4175147" y="35416"/>
                          <a:pt x="4125720" y="-29351"/>
                          <a:pt x="4193674" y="0"/>
                        </a:cubicBezTo>
                        <a:cubicBezTo>
                          <a:pt x="4266475" y="412"/>
                          <a:pt x="4368062" y="9678"/>
                          <a:pt x="4429522" y="0"/>
                        </a:cubicBezTo>
                        <a:cubicBezTo>
                          <a:pt x="4495449" y="-16677"/>
                          <a:pt x="4612758" y="-13981"/>
                          <a:pt x="4731702" y="0"/>
                        </a:cubicBezTo>
                        <a:cubicBezTo>
                          <a:pt x="4856271" y="15936"/>
                          <a:pt x="5065898" y="-15419"/>
                          <a:pt x="5166547" y="0"/>
                        </a:cubicBezTo>
                        <a:cubicBezTo>
                          <a:pt x="5305587" y="-1257"/>
                          <a:pt x="5501067" y="36182"/>
                          <a:pt x="5667725" y="0"/>
                        </a:cubicBezTo>
                        <a:cubicBezTo>
                          <a:pt x="5853241" y="-38840"/>
                          <a:pt x="5948673" y="55337"/>
                          <a:pt x="6168901" y="0"/>
                        </a:cubicBezTo>
                        <a:cubicBezTo>
                          <a:pt x="6387166" y="-39558"/>
                          <a:pt x="6402146" y="22870"/>
                          <a:pt x="6633228" y="0"/>
                        </a:cubicBezTo>
                        <a:cubicBezTo>
                          <a:pt x="6639164" y="137727"/>
                          <a:pt x="6645763" y="331148"/>
                          <a:pt x="6633228" y="461665"/>
                        </a:cubicBezTo>
                        <a:cubicBezTo>
                          <a:pt x="6445145" y="472754"/>
                          <a:pt x="6398723" y="468068"/>
                          <a:pt x="6198383" y="461665"/>
                        </a:cubicBezTo>
                        <a:cubicBezTo>
                          <a:pt x="6153261" y="455007"/>
                          <a:pt x="6113258" y="461805"/>
                          <a:pt x="6028867" y="461665"/>
                        </a:cubicBezTo>
                        <a:cubicBezTo>
                          <a:pt x="5949891" y="452696"/>
                          <a:pt x="5747622" y="483303"/>
                          <a:pt x="5594022" y="461665"/>
                        </a:cubicBezTo>
                        <a:cubicBezTo>
                          <a:pt x="5440172" y="451540"/>
                          <a:pt x="5409142" y="433598"/>
                          <a:pt x="5291842" y="461665"/>
                        </a:cubicBezTo>
                        <a:cubicBezTo>
                          <a:pt x="5181779" y="476111"/>
                          <a:pt x="5000281" y="430358"/>
                          <a:pt x="4790664" y="461665"/>
                        </a:cubicBezTo>
                        <a:cubicBezTo>
                          <a:pt x="4599872" y="490417"/>
                          <a:pt x="4636719" y="461126"/>
                          <a:pt x="4554816" y="461665"/>
                        </a:cubicBezTo>
                        <a:cubicBezTo>
                          <a:pt x="4459892" y="474848"/>
                          <a:pt x="4328650" y="435685"/>
                          <a:pt x="4186304" y="461665"/>
                        </a:cubicBezTo>
                        <a:cubicBezTo>
                          <a:pt x="4030020" y="484059"/>
                          <a:pt x="3994804" y="479876"/>
                          <a:pt x="3884123" y="461665"/>
                        </a:cubicBezTo>
                        <a:cubicBezTo>
                          <a:pt x="3773250" y="459916"/>
                          <a:pt x="3620633" y="439190"/>
                          <a:pt x="3515610" y="461665"/>
                        </a:cubicBezTo>
                        <a:cubicBezTo>
                          <a:pt x="3414208" y="470846"/>
                          <a:pt x="3337796" y="447169"/>
                          <a:pt x="3279762" y="461665"/>
                        </a:cubicBezTo>
                        <a:cubicBezTo>
                          <a:pt x="3241114" y="456784"/>
                          <a:pt x="3042354" y="470212"/>
                          <a:pt x="2911250" y="461665"/>
                        </a:cubicBezTo>
                        <a:cubicBezTo>
                          <a:pt x="2792423" y="437620"/>
                          <a:pt x="2690311" y="454881"/>
                          <a:pt x="2476405" y="461665"/>
                        </a:cubicBezTo>
                        <a:cubicBezTo>
                          <a:pt x="2258485" y="443337"/>
                          <a:pt x="2381219" y="471349"/>
                          <a:pt x="2306889" y="461665"/>
                        </a:cubicBezTo>
                        <a:cubicBezTo>
                          <a:pt x="2250868" y="484680"/>
                          <a:pt x="2020760" y="453395"/>
                          <a:pt x="1872044" y="461665"/>
                        </a:cubicBezTo>
                        <a:cubicBezTo>
                          <a:pt x="1694665" y="452064"/>
                          <a:pt x="1635019" y="478902"/>
                          <a:pt x="1569864" y="461665"/>
                        </a:cubicBezTo>
                        <a:cubicBezTo>
                          <a:pt x="1507015" y="454272"/>
                          <a:pt x="1447840" y="472347"/>
                          <a:pt x="1334015" y="461665"/>
                        </a:cubicBezTo>
                        <a:cubicBezTo>
                          <a:pt x="1231937" y="469101"/>
                          <a:pt x="1028721" y="497943"/>
                          <a:pt x="832838" y="461665"/>
                        </a:cubicBezTo>
                        <a:cubicBezTo>
                          <a:pt x="650981" y="457695"/>
                          <a:pt x="656351" y="454471"/>
                          <a:pt x="596990" y="461665"/>
                        </a:cubicBezTo>
                        <a:cubicBezTo>
                          <a:pt x="535751" y="420375"/>
                          <a:pt x="319538" y="571600"/>
                          <a:pt x="0" y="461665"/>
                        </a:cubicBezTo>
                        <a:cubicBezTo>
                          <a:pt x="-21747" y="268848"/>
                          <a:pt x="-1280" y="127049"/>
                          <a:pt x="0" y="0"/>
                        </a:cubicBezTo>
                        <a:close/>
                      </a:path>
                      <a:path w="6633228" h="461665" fill="none" stroke="0" extrusionOk="0">
                        <a:moveTo>
                          <a:pt x="0" y="0"/>
                        </a:moveTo>
                        <a:cubicBezTo>
                          <a:pt x="146393" y="6637"/>
                          <a:pt x="182837" y="5434"/>
                          <a:pt x="302180" y="0"/>
                        </a:cubicBezTo>
                        <a:cubicBezTo>
                          <a:pt x="423771" y="-9788"/>
                          <a:pt x="607335" y="800"/>
                          <a:pt x="737025" y="0"/>
                        </a:cubicBezTo>
                        <a:cubicBezTo>
                          <a:pt x="888360" y="9454"/>
                          <a:pt x="1092444" y="-22093"/>
                          <a:pt x="1238202" y="0"/>
                        </a:cubicBezTo>
                        <a:cubicBezTo>
                          <a:pt x="1377364" y="19078"/>
                          <a:pt x="1415313" y="14803"/>
                          <a:pt x="1540382" y="0"/>
                        </a:cubicBezTo>
                        <a:cubicBezTo>
                          <a:pt x="1676862" y="-11540"/>
                          <a:pt x="1779245" y="54241"/>
                          <a:pt x="1975228" y="0"/>
                        </a:cubicBezTo>
                        <a:cubicBezTo>
                          <a:pt x="2185418" y="-36582"/>
                          <a:pt x="2105154" y="-7769"/>
                          <a:pt x="2144743" y="0"/>
                        </a:cubicBezTo>
                        <a:cubicBezTo>
                          <a:pt x="2191651" y="24355"/>
                          <a:pt x="2423336" y="812"/>
                          <a:pt x="2513256" y="0"/>
                        </a:cubicBezTo>
                        <a:cubicBezTo>
                          <a:pt x="2598799" y="-16660"/>
                          <a:pt x="2920176" y="7529"/>
                          <a:pt x="3014433" y="0"/>
                        </a:cubicBezTo>
                        <a:cubicBezTo>
                          <a:pt x="3117224" y="-20609"/>
                          <a:pt x="3224572" y="-24162"/>
                          <a:pt x="3382946" y="0"/>
                        </a:cubicBezTo>
                        <a:cubicBezTo>
                          <a:pt x="3509659" y="21308"/>
                          <a:pt x="3476024" y="-2079"/>
                          <a:pt x="3552461" y="0"/>
                        </a:cubicBezTo>
                        <a:cubicBezTo>
                          <a:pt x="3630283" y="-10968"/>
                          <a:pt x="3684668" y="-158"/>
                          <a:pt x="3788309" y="0"/>
                        </a:cubicBezTo>
                        <a:cubicBezTo>
                          <a:pt x="3873955" y="-22776"/>
                          <a:pt x="4043013" y="45401"/>
                          <a:pt x="4223155" y="0"/>
                        </a:cubicBezTo>
                        <a:cubicBezTo>
                          <a:pt x="4398794" y="-49115"/>
                          <a:pt x="4573232" y="-20156"/>
                          <a:pt x="4724332" y="0"/>
                        </a:cubicBezTo>
                        <a:cubicBezTo>
                          <a:pt x="4881808" y="8405"/>
                          <a:pt x="5118320" y="-7660"/>
                          <a:pt x="5225509" y="0"/>
                        </a:cubicBezTo>
                        <a:cubicBezTo>
                          <a:pt x="5325069" y="2825"/>
                          <a:pt x="5412573" y="15874"/>
                          <a:pt x="5461357" y="0"/>
                        </a:cubicBezTo>
                        <a:cubicBezTo>
                          <a:pt x="5517571" y="8215"/>
                          <a:pt x="5694645" y="26092"/>
                          <a:pt x="5829870" y="0"/>
                        </a:cubicBezTo>
                        <a:cubicBezTo>
                          <a:pt x="5989038" y="-29464"/>
                          <a:pt x="5988081" y="8869"/>
                          <a:pt x="6132050" y="0"/>
                        </a:cubicBezTo>
                        <a:cubicBezTo>
                          <a:pt x="6282832" y="-13248"/>
                          <a:pt x="6407153" y="-7586"/>
                          <a:pt x="6633228" y="0"/>
                        </a:cubicBezTo>
                        <a:cubicBezTo>
                          <a:pt x="6626859" y="197942"/>
                          <a:pt x="6637489" y="253669"/>
                          <a:pt x="6633228" y="461665"/>
                        </a:cubicBezTo>
                        <a:cubicBezTo>
                          <a:pt x="6540681" y="436427"/>
                          <a:pt x="6442500" y="498282"/>
                          <a:pt x="6264715" y="461665"/>
                        </a:cubicBezTo>
                        <a:cubicBezTo>
                          <a:pt x="6086904" y="432089"/>
                          <a:pt x="6098046" y="441367"/>
                          <a:pt x="5962534" y="461665"/>
                        </a:cubicBezTo>
                        <a:cubicBezTo>
                          <a:pt x="5839358" y="474419"/>
                          <a:pt x="5654670" y="481510"/>
                          <a:pt x="5527690" y="461665"/>
                        </a:cubicBezTo>
                        <a:cubicBezTo>
                          <a:pt x="5400809" y="437960"/>
                          <a:pt x="5255933" y="451908"/>
                          <a:pt x="5159177" y="461665"/>
                        </a:cubicBezTo>
                        <a:cubicBezTo>
                          <a:pt x="5055531" y="476357"/>
                          <a:pt x="4971358" y="485727"/>
                          <a:pt x="4856996" y="461665"/>
                        </a:cubicBezTo>
                        <a:cubicBezTo>
                          <a:pt x="4728306" y="481203"/>
                          <a:pt x="4542510" y="473122"/>
                          <a:pt x="4355819" y="461665"/>
                        </a:cubicBezTo>
                        <a:cubicBezTo>
                          <a:pt x="4188130" y="445046"/>
                          <a:pt x="4237446" y="435875"/>
                          <a:pt x="4119971" y="461665"/>
                        </a:cubicBezTo>
                        <a:cubicBezTo>
                          <a:pt x="4004996" y="484879"/>
                          <a:pt x="3935008" y="474745"/>
                          <a:pt x="3817791" y="461665"/>
                        </a:cubicBezTo>
                        <a:cubicBezTo>
                          <a:pt x="3706987" y="440081"/>
                          <a:pt x="3660686" y="450919"/>
                          <a:pt x="3581943" y="461665"/>
                        </a:cubicBezTo>
                        <a:cubicBezTo>
                          <a:pt x="3528204" y="480613"/>
                          <a:pt x="3354819" y="481428"/>
                          <a:pt x="3279762" y="461665"/>
                        </a:cubicBezTo>
                        <a:cubicBezTo>
                          <a:pt x="3208546" y="446398"/>
                          <a:pt x="2951764" y="481144"/>
                          <a:pt x="2844918" y="461665"/>
                        </a:cubicBezTo>
                        <a:cubicBezTo>
                          <a:pt x="2731646" y="430796"/>
                          <a:pt x="2669975" y="455664"/>
                          <a:pt x="2609069" y="461665"/>
                        </a:cubicBezTo>
                        <a:cubicBezTo>
                          <a:pt x="2542000" y="476001"/>
                          <a:pt x="2343896" y="478082"/>
                          <a:pt x="2174224" y="461665"/>
                        </a:cubicBezTo>
                        <a:cubicBezTo>
                          <a:pt x="2011950" y="456807"/>
                          <a:pt x="1989212" y="434362"/>
                          <a:pt x="1872044" y="461665"/>
                        </a:cubicBezTo>
                        <a:cubicBezTo>
                          <a:pt x="1759671" y="482932"/>
                          <a:pt x="1548007" y="432956"/>
                          <a:pt x="1437199" y="461665"/>
                        </a:cubicBezTo>
                        <a:cubicBezTo>
                          <a:pt x="1338891" y="488551"/>
                          <a:pt x="1340758" y="454046"/>
                          <a:pt x="1267683" y="461665"/>
                        </a:cubicBezTo>
                        <a:cubicBezTo>
                          <a:pt x="1205424" y="470992"/>
                          <a:pt x="1098830" y="451245"/>
                          <a:pt x="1031835" y="461665"/>
                        </a:cubicBezTo>
                        <a:cubicBezTo>
                          <a:pt x="962973" y="435610"/>
                          <a:pt x="798553" y="486374"/>
                          <a:pt x="530658" y="461665"/>
                        </a:cubicBezTo>
                        <a:cubicBezTo>
                          <a:pt x="293798" y="463850"/>
                          <a:pt x="220509" y="498517"/>
                          <a:pt x="0" y="461665"/>
                        </a:cubicBezTo>
                        <a:cubicBezTo>
                          <a:pt x="4644" y="274002"/>
                          <a:pt x="-17890" y="118744"/>
                          <a:pt x="0" y="0"/>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wrap="square" lIns="91440" tIns="45720" rIns="91440" bIns="45720" rtlCol="0" anchor="t">
            <a:spAutoFit/>
          </a:bodyPr>
          <a:lstStyle/>
          <a:p>
            <a:r>
              <a:rPr lang="en-GB" sz="3000" b="1" dirty="0">
                <a:solidFill>
                  <a:srgbClr val="CD7F31"/>
                </a:solidFill>
              </a:rPr>
              <a:t>How do you protect yourself? </a:t>
            </a:r>
            <a:r>
              <a:rPr lang="en-GB" sz="3000" b="1" dirty="0">
                <a:solidFill>
                  <a:srgbClr val="CD7F31"/>
                </a:solidFill>
                <a:ea typeface="Calibri"/>
                <a:cs typeface="Calibri"/>
              </a:rPr>
              <a:t>What are the 5 s's on sun safety?</a:t>
            </a:r>
            <a:endParaRPr lang="en-US" dirty="0"/>
          </a:p>
        </p:txBody>
      </p:sp>
      <p:pic>
        <p:nvPicPr>
          <p:cNvPr id="6" name="Image 5">
            <a:extLst>
              <a:ext uri="{FF2B5EF4-FFF2-40B4-BE49-F238E27FC236}">
                <a16:creationId xmlns:a16="http://schemas.microsoft.com/office/drawing/2014/main" id="{035F2564-106B-67FE-F4F1-5D5E90297EB1}"/>
              </a:ext>
            </a:extLst>
          </p:cNvPr>
          <p:cNvPicPr>
            <a:picLocks noChangeAspect="1"/>
          </p:cNvPicPr>
          <p:nvPr/>
        </p:nvPicPr>
        <p:blipFill>
          <a:blip r:embed="rId2"/>
          <a:stretch>
            <a:fillRect/>
          </a:stretch>
        </p:blipFill>
        <p:spPr>
          <a:xfrm>
            <a:off x="10220424" y="5073729"/>
            <a:ext cx="1647174" cy="1636736"/>
          </a:xfrm>
          <a:prstGeom prst="rect">
            <a:avLst/>
          </a:prstGeom>
        </p:spPr>
      </p:pic>
      <p:pic>
        <p:nvPicPr>
          <p:cNvPr id="7" name="Image 6">
            <a:extLst>
              <a:ext uri="{FF2B5EF4-FFF2-40B4-BE49-F238E27FC236}">
                <a16:creationId xmlns:a16="http://schemas.microsoft.com/office/drawing/2014/main" id="{5181991C-B757-C231-FA00-E43C9FC3647D}"/>
              </a:ext>
            </a:extLst>
          </p:cNvPr>
          <p:cNvPicPr>
            <a:picLocks noChangeAspect="1"/>
          </p:cNvPicPr>
          <p:nvPr/>
        </p:nvPicPr>
        <p:blipFill>
          <a:blip r:embed="rId3"/>
          <a:stretch>
            <a:fillRect/>
          </a:stretch>
        </p:blipFill>
        <p:spPr>
          <a:xfrm>
            <a:off x="-293002" y="2138382"/>
            <a:ext cx="2527200" cy="2509231"/>
          </a:xfrm>
          <a:prstGeom prst="rect">
            <a:avLst/>
          </a:prstGeom>
        </p:spPr>
      </p:pic>
      <p:pic>
        <p:nvPicPr>
          <p:cNvPr id="8" name="Image 7">
            <a:extLst>
              <a:ext uri="{FF2B5EF4-FFF2-40B4-BE49-F238E27FC236}">
                <a16:creationId xmlns:a16="http://schemas.microsoft.com/office/drawing/2014/main" id="{D2AC1F54-9000-2ED8-EE41-AECCC3AC46D4}"/>
              </a:ext>
            </a:extLst>
          </p:cNvPr>
          <p:cNvPicPr>
            <a:picLocks noChangeAspect="1"/>
          </p:cNvPicPr>
          <p:nvPr/>
        </p:nvPicPr>
        <p:blipFill>
          <a:blip r:embed="rId4"/>
          <a:stretch>
            <a:fillRect/>
          </a:stretch>
        </p:blipFill>
        <p:spPr>
          <a:xfrm rot="17040000">
            <a:off x="603896" y="3889090"/>
            <a:ext cx="1380734" cy="1371209"/>
          </a:xfrm>
          <a:prstGeom prst="rect">
            <a:avLst/>
          </a:prstGeom>
        </p:spPr>
      </p:pic>
      <p:pic>
        <p:nvPicPr>
          <p:cNvPr id="22" name="Image 21">
            <a:extLst>
              <a:ext uri="{FF2B5EF4-FFF2-40B4-BE49-F238E27FC236}">
                <a16:creationId xmlns:a16="http://schemas.microsoft.com/office/drawing/2014/main" id="{DB8E0CF6-D34E-1DC8-9A5B-A3FB97C3B60F}"/>
              </a:ext>
            </a:extLst>
          </p:cNvPr>
          <p:cNvPicPr>
            <a:picLocks noChangeAspect="1"/>
          </p:cNvPicPr>
          <p:nvPr/>
        </p:nvPicPr>
        <p:blipFill>
          <a:blip r:embed="rId5"/>
          <a:stretch>
            <a:fillRect/>
          </a:stretch>
        </p:blipFill>
        <p:spPr>
          <a:xfrm>
            <a:off x="10583252" y="3825213"/>
            <a:ext cx="1273219" cy="1253255"/>
          </a:xfrm>
          <a:prstGeom prst="rect">
            <a:avLst/>
          </a:prstGeom>
        </p:spPr>
      </p:pic>
      <p:sp>
        <p:nvSpPr>
          <p:cNvPr id="13" name="TextBox 12">
            <a:extLst>
              <a:ext uri="{FF2B5EF4-FFF2-40B4-BE49-F238E27FC236}">
                <a16:creationId xmlns:a16="http://schemas.microsoft.com/office/drawing/2014/main" id="{7C989AD7-DFCD-6300-105F-65051533E0CF}"/>
              </a:ext>
            </a:extLst>
          </p:cNvPr>
          <p:cNvSpPr txBox="1"/>
          <p:nvPr/>
        </p:nvSpPr>
        <p:spPr>
          <a:xfrm>
            <a:off x="2479728" y="1872711"/>
            <a:ext cx="7413355" cy="31700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4000" dirty="0">
                <a:ea typeface="Calibri"/>
                <a:cs typeface="Calibri"/>
              </a:rPr>
              <a:t>S</a:t>
            </a:r>
          </a:p>
          <a:p>
            <a:r>
              <a:rPr lang="en-US" sz="4000" dirty="0">
                <a:ea typeface="Calibri"/>
                <a:cs typeface="Calibri"/>
              </a:rPr>
              <a:t>S</a:t>
            </a:r>
          </a:p>
          <a:p>
            <a:r>
              <a:rPr lang="en-US" sz="4000" dirty="0">
                <a:ea typeface="Calibri"/>
                <a:cs typeface="Calibri"/>
              </a:rPr>
              <a:t>S</a:t>
            </a:r>
          </a:p>
          <a:p>
            <a:r>
              <a:rPr lang="en-US" sz="4000" dirty="0">
                <a:ea typeface="Calibri"/>
                <a:cs typeface="Calibri"/>
              </a:rPr>
              <a:t>S</a:t>
            </a:r>
          </a:p>
          <a:p>
            <a:r>
              <a:rPr lang="en-US" sz="4000" dirty="0">
                <a:ea typeface="Calibri"/>
                <a:cs typeface="Calibri"/>
              </a:rPr>
              <a:t>S</a:t>
            </a:r>
          </a:p>
        </p:txBody>
      </p:sp>
    </p:spTree>
    <p:extLst>
      <p:ext uri="{BB962C8B-B14F-4D97-AF65-F5344CB8AC3E}">
        <p14:creationId xmlns:p14="http://schemas.microsoft.com/office/powerpoint/2010/main" val="41907740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CC81228-CEA3-402B-B8E5-688F5BFA78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Arc 10">
            <a:extLst>
              <a:ext uri="{FF2B5EF4-FFF2-40B4-BE49-F238E27FC236}">
                <a16:creationId xmlns:a16="http://schemas.microsoft.com/office/drawing/2014/main" id="{BC0916B8-FF7A-4ECB-9FD7-C7668658D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011959" flipH="1">
            <a:off x="548353" y="3147190"/>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CC26D012-3A75-BF48-6DE4-D40CFD3B4EA6}"/>
              </a:ext>
            </a:extLst>
          </p:cNvPr>
          <p:cNvSpPr txBox="1"/>
          <p:nvPr/>
        </p:nvSpPr>
        <p:spPr>
          <a:xfrm>
            <a:off x="466197" y="635945"/>
            <a:ext cx="11003943" cy="553998"/>
          </a:xfrm>
          <a:custGeom>
            <a:avLst/>
            <a:gdLst>
              <a:gd name="connsiteX0" fmla="*/ 0 w 11003943"/>
              <a:gd name="connsiteY0" fmla="*/ 0 h 553998"/>
              <a:gd name="connsiteX1" fmla="*/ 501290 w 11003943"/>
              <a:gd name="connsiteY1" fmla="*/ 0 h 553998"/>
              <a:gd name="connsiteX2" fmla="*/ 1222659 w 11003943"/>
              <a:gd name="connsiteY2" fmla="*/ 0 h 553998"/>
              <a:gd name="connsiteX3" fmla="*/ 2054068 w 11003943"/>
              <a:gd name="connsiteY3" fmla="*/ 0 h 553998"/>
              <a:gd name="connsiteX4" fmla="*/ 2555358 w 11003943"/>
              <a:gd name="connsiteY4" fmla="*/ 0 h 553998"/>
              <a:gd name="connsiteX5" fmla="*/ 3276729 w 11003943"/>
              <a:gd name="connsiteY5" fmla="*/ 0 h 553998"/>
              <a:gd name="connsiteX6" fmla="*/ 3557940 w 11003943"/>
              <a:gd name="connsiteY6" fmla="*/ 0 h 553998"/>
              <a:gd name="connsiteX7" fmla="*/ 4169271 w 11003943"/>
              <a:gd name="connsiteY7" fmla="*/ 0 h 553998"/>
              <a:gd name="connsiteX8" fmla="*/ 5000679 w 11003943"/>
              <a:gd name="connsiteY8" fmla="*/ 0 h 553998"/>
              <a:gd name="connsiteX9" fmla="*/ 5612010 w 11003943"/>
              <a:gd name="connsiteY9" fmla="*/ 0 h 553998"/>
              <a:gd name="connsiteX10" fmla="*/ 5893220 w 11003943"/>
              <a:gd name="connsiteY10" fmla="*/ 0 h 553998"/>
              <a:gd name="connsiteX11" fmla="*/ 6284472 w 11003943"/>
              <a:gd name="connsiteY11" fmla="*/ 0 h 553998"/>
              <a:gd name="connsiteX12" fmla="*/ 7005843 w 11003943"/>
              <a:gd name="connsiteY12" fmla="*/ 0 h 553998"/>
              <a:gd name="connsiteX13" fmla="*/ 7837252 w 11003943"/>
              <a:gd name="connsiteY13" fmla="*/ 0 h 553998"/>
              <a:gd name="connsiteX14" fmla="*/ 8668660 w 11003943"/>
              <a:gd name="connsiteY14" fmla="*/ 0 h 553998"/>
              <a:gd name="connsiteX15" fmla="*/ 9059911 w 11003943"/>
              <a:gd name="connsiteY15" fmla="*/ 0 h 553998"/>
              <a:gd name="connsiteX16" fmla="*/ 9671242 w 11003943"/>
              <a:gd name="connsiteY16" fmla="*/ 0 h 553998"/>
              <a:gd name="connsiteX17" fmla="*/ 10172532 w 11003943"/>
              <a:gd name="connsiteY17" fmla="*/ 0 h 553998"/>
              <a:gd name="connsiteX18" fmla="*/ 11003943 w 11003943"/>
              <a:gd name="connsiteY18" fmla="*/ 0 h 553998"/>
              <a:gd name="connsiteX19" fmla="*/ 11003943 w 11003943"/>
              <a:gd name="connsiteY19" fmla="*/ 553998 h 553998"/>
              <a:gd name="connsiteX20" fmla="*/ 10392612 w 11003943"/>
              <a:gd name="connsiteY20" fmla="*/ 553998 h 553998"/>
              <a:gd name="connsiteX21" fmla="*/ 9891320 w 11003943"/>
              <a:gd name="connsiteY21" fmla="*/ 553998 h 553998"/>
              <a:gd name="connsiteX22" fmla="*/ 9169952 w 11003943"/>
              <a:gd name="connsiteY22" fmla="*/ 553998 h 553998"/>
              <a:gd name="connsiteX23" fmla="*/ 8558621 w 11003943"/>
              <a:gd name="connsiteY23" fmla="*/ 553998 h 553998"/>
              <a:gd name="connsiteX24" fmla="*/ 8057330 w 11003943"/>
              <a:gd name="connsiteY24" fmla="*/ 553998 h 553998"/>
              <a:gd name="connsiteX25" fmla="*/ 7225921 w 11003943"/>
              <a:gd name="connsiteY25" fmla="*/ 553998 h 553998"/>
              <a:gd name="connsiteX26" fmla="*/ 6834670 w 11003943"/>
              <a:gd name="connsiteY26" fmla="*/ 553998 h 553998"/>
              <a:gd name="connsiteX27" fmla="*/ 6333380 w 11003943"/>
              <a:gd name="connsiteY27" fmla="*/ 553998 h 553998"/>
              <a:gd name="connsiteX28" fmla="*/ 5942129 w 11003943"/>
              <a:gd name="connsiteY28" fmla="*/ 553998 h 553998"/>
              <a:gd name="connsiteX29" fmla="*/ 5440837 w 11003943"/>
              <a:gd name="connsiteY29" fmla="*/ 553998 h 553998"/>
              <a:gd name="connsiteX30" fmla="*/ 4719469 w 11003943"/>
              <a:gd name="connsiteY30" fmla="*/ 553998 h 553998"/>
              <a:gd name="connsiteX31" fmla="*/ 4328216 w 11003943"/>
              <a:gd name="connsiteY31" fmla="*/ 553998 h 553998"/>
              <a:gd name="connsiteX32" fmla="*/ 3606846 w 11003943"/>
              <a:gd name="connsiteY32" fmla="*/ 553998 h 553998"/>
              <a:gd name="connsiteX33" fmla="*/ 3105556 w 11003943"/>
              <a:gd name="connsiteY33" fmla="*/ 553998 h 553998"/>
              <a:gd name="connsiteX34" fmla="*/ 2384186 w 11003943"/>
              <a:gd name="connsiteY34" fmla="*/ 553998 h 553998"/>
              <a:gd name="connsiteX35" fmla="*/ 2102974 w 11003943"/>
              <a:gd name="connsiteY35" fmla="*/ 553998 h 553998"/>
              <a:gd name="connsiteX36" fmla="*/ 1711723 w 11003943"/>
              <a:gd name="connsiteY36" fmla="*/ 553998 h 553998"/>
              <a:gd name="connsiteX37" fmla="*/ 880315 w 11003943"/>
              <a:gd name="connsiteY37" fmla="*/ 553998 h 553998"/>
              <a:gd name="connsiteX38" fmla="*/ 0 w 11003943"/>
              <a:gd name="connsiteY38" fmla="*/ 553998 h 553998"/>
              <a:gd name="connsiteX39" fmla="*/ 0 w 11003943"/>
              <a:gd name="connsiteY39" fmla="*/ 0 h 553998"/>
              <a:gd name="connsiteX0" fmla="*/ 0 w 11003943"/>
              <a:gd name="connsiteY0" fmla="*/ 0 h 553998"/>
              <a:gd name="connsiteX1" fmla="*/ 281210 w 11003943"/>
              <a:gd name="connsiteY1" fmla="*/ 0 h 553998"/>
              <a:gd name="connsiteX2" fmla="*/ 892541 w 11003943"/>
              <a:gd name="connsiteY2" fmla="*/ 0 h 553998"/>
              <a:gd name="connsiteX3" fmla="*/ 1613910 w 11003943"/>
              <a:gd name="connsiteY3" fmla="*/ 0 h 553998"/>
              <a:gd name="connsiteX4" fmla="*/ 2335280 w 11003943"/>
              <a:gd name="connsiteY4" fmla="*/ 0 h 553998"/>
              <a:gd name="connsiteX5" fmla="*/ 2616491 w 11003943"/>
              <a:gd name="connsiteY5" fmla="*/ 0 h 553998"/>
              <a:gd name="connsiteX6" fmla="*/ 3117782 w 11003943"/>
              <a:gd name="connsiteY6" fmla="*/ 0 h 553998"/>
              <a:gd name="connsiteX7" fmla="*/ 3509033 w 11003943"/>
              <a:gd name="connsiteY7" fmla="*/ 0 h 553998"/>
              <a:gd name="connsiteX8" fmla="*/ 4230403 w 11003943"/>
              <a:gd name="connsiteY8" fmla="*/ 0 h 553998"/>
              <a:gd name="connsiteX9" fmla="*/ 4951773 w 11003943"/>
              <a:gd name="connsiteY9" fmla="*/ 0 h 553998"/>
              <a:gd name="connsiteX10" fmla="*/ 5232985 w 11003943"/>
              <a:gd name="connsiteY10" fmla="*/ 0 h 553998"/>
              <a:gd name="connsiteX11" fmla="*/ 5844316 w 11003943"/>
              <a:gd name="connsiteY11" fmla="*/ 0 h 553998"/>
              <a:gd name="connsiteX12" fmla="*/ 6675724 w 11003943"/>
              <a:gd name="connsiteY12" fmla="*/ 0 h 553998"/>
              <a:gd name="connsiteX13" fmla="*/ 6956937 w 11003943"/>
              <a:gd name="connsiteY13" fmla="*/ 0 h 553998"/>
              <a:gd name="connsiteX14" fmla="*/ 7348188 w 11003943"/>
              <a:gd name="connsiteY14" fmla="*/ 0 h 553998"/>
              <a:gd name="connsiteX15" fmla="*/ 7849478 w 11003943"/>
              <a:gd name="connsiteY15" fmla="*/ 0 h 553998"/>
              <a:gd name="connsiteX16" fmla="*/ 8570847 w 11003943"/>
              <a:gd name="connsiteY16" fmla="*/ 0 h 553998"/>
              <a:gd name="connsiteX17" fmla="*/ 9402258 w 11003943"/>
              <a:gd name="connsiteY17" fmla="*/ 0 h 553998"/>
              <a:gd name="connsiteX18" fmla="*/ 10233665 w 11003943"/>
              <a:gd name="connsiteY18" fmla="*/ 0 h 553998"/>
              <a:gd name="connsiteX19" fmla="*/ 11003943 w 11003943"/>
              <a:gd name="connsiteY19" fmla="*/ 0 h 553998"/>
              <a:gd name="connsiteX20" fmla="*/ 11003943 w 11003943"/>
              <a:gd name="connsiteY20" fmla="*/ 553998 h 553998"/>
              <a:gd name="connsiteX21" fmla="*/ 10282573 w 11003943"/>
              <a:gd name="connsiteY21" fmla="*/ 553998 h 553998"/>
              <a:gd name="connsiteX22" fmla="*/ 10001361 w 11003943"/>
              <a:gd name="connsiteY22" fmla="*/ 553998 h 553998"/>
              <a:gd name="connsiteX23" fmla="*/ 9279991 w 11003943"/>
              <a:gd name="connsiteY23" fmla="*/ 553998 h 553998"/>
              <a:gd name="connsiteX24" fmla="*/ 8778701 w 11003943"/>
              <a:gd name="connsiteY24" fmla="*/ 553998 h 553998"/>
              <a:gd name="connsiteX25" fmla="*/ 7947291 w 11003943"/>
              <a:gd name="connsiteY25" fmla="*/ 553998 h 553998"/>
              <a:gd name="connsiteX26" fmla="*/ 7556039 w 11003943"/>
              <a:gd name="connsiteY26" fmla="*/ 553998 h 553998"/>
              <a:gd name="connsiteX27" fmla="*/ 6944710 w 11003943"/>
              <a:gd name="connsiteY27" fmla="*/ 553998 h 553998"/>
              <a:gd name="connsiteX28" fmla="*/ 6443419 w 11003943"/>
              <a:gd name="connsiteY28" fmla="*/ 553998 h 553998"/>
              <a:gd name="connsiteX29" fmla="*/ 5832088 w 11003943"/>
              <a:gd name="connsiteY29" fmla="*/ 553998 h 553998"/>
              <a:gd name="connsiteX30" fmla="*/ 5440837 w 11003943"/>
              <a:gd name="connsiteY30" fmla="*/ 553998 h 553998"/>
              <a:gd name="connsiteX31" fmla="*/ 4829508 w 11003943"/>
              <a:gd name="connsiteY31" fmla="*/ 553998 h 553998"/>
              <a:gd name="connsiteX32" fmla="*/ 4108138 w 11003943"/>
              <a:gd name="connsiteY32" fmla="*/ 553998 h 553998"/>
              <a:gd name="connsiteX33" fmla="*/ 3826926 w 11003943"/>
              <a:gd name="connsiteY33" fmla="*/ 553998 h 553998"/>
              <a:gd name="connsiteX34" fmla="*/ 3105556 w 11003943"/>
              <a:gd name="connsiteY34" fmla="*/ 553998 h 553998"/>
              <a:gd name="connsiteX35" fmla="*/ 2604266 w 11003943"/>
              <a:gd name="connsiteY35" fmla="*/ 553998 h 553998"/>
              <a:gd name="connsiteX36" fmla="*/ 2213013 w 11003943"/>
              <a:gd name="connsiteY36" fmla="*/ 553998 h 553998"/>
              <a:gd name="connsiteX37" fmla="*/ 1381605 w 11003943"/>
              <a:gd name="connsiteY37" fmla="*/ 553998 h 553998"/>
              <a:gd name="connsiteX38" fmla="*/ 990354 w 11003943"/>
              <a:gd name="connsiteY38" fmla="*/ 553998 h 553998"/>
              <a:gd name="connsiteX39" fmla="*/ 0 w 11003943"/>
              <a:gd name="connsiteY39" fmla="*/ 553998 h 553998"/>
              <a:gd name="connsiteX40" fmla="*/ 0 w 11003943"/>
              <a:gd name="connsiteY40" fmla="*/ 0 h 553998"/>
              <a:gd name="connsiteX0" fmla="*/ 0 w 11003943"/>
              <a:gd name="connsiteY0" fmla="*/ 0 h 553998"/>
              <a:gd name="connsiteX1" fmla="*/ 501290 w 11003943"/>
              <a:gd name="connsiteY1" fmla="*/ 0 h 553998"/>
              <a:gd name="connsiteX2" fmla="*/ 1222659 w 11003943"/>
              <a:gd name="connsiteY2" fmla="*/ 0 h 553998"/>
              <a:gd name="connsiteX3" fmla="*/ 2054068 w 11003943"/>
              <a:gd name="connsiteY3" fmla="*/ 0 h 553998"/>
              <a:gd name="connsiteX4" fmla="*/ 2555358 w 11003943"/>
              <a:gd name="connsiteY4" fmla="*/ 0 h 553998"/>
              <a:gd name="connsiteX5" fmla="*/ 3276729 w 11003943"/>
              <a:gd name="connsiteY5" fmla="*/ 0 h 553998"/>
              <a:gd name="connsiteX6" fmla="*/ 3557940 w 11003943"/>
              <a:gd name="connsiteY6" fmla="*/ 0 h 553998"/>
              <a:gd name="connsiteX7" fmla="*/ 4169271 w 11003943"/>
              <a:gd name="connsiteY7" fmla="*/ 0 h 553998"/>
              <a:gd name="connsiteX8" fmla="*/ 5000679 w 11003943"/>
              <a:gd name="connsiteY8" fmla="*/ 0 h 553998"/>
              <a:gd name="connsiteX9" fmla="*/ 5612010 w 11003943"/>
              <a:gd name="connsiteY9" fmla="*/ 0 h 553998"/>
              <a:gd name="connsiteX10" fmla="*/ 5893220 w 11003943"/>
              <a:gd name="connsiteY10" fmla="*/ 0 h 553998"/>
              <a:gd name="connsiteX11" fmla="*/ 6284472 w 11003943"/>
              <a:gd name="connsiteY11" fmla="*/ 0 h 553998"/>
              <a:gd name="connsiteX12" fmla="*/ 7005843 w 11003943"/>
              <a:gd name="connsiteY12" fmla="*/ 0 h 553998"/>
              <a:gd name="connsiteX13" fmla="*/ 7837252 w 11003943"/>
              <a:gd name="connsiteY13" fmla="*/ 0 h 553998"/>
              <a:gd name="connsiteX14" fmla="*/ 8668660 w 11003943"/>
              <a:gd name="connsiteY14" fmla="*/ 0 h 553998"/>
              <a:gd name="connsiteX15" fmla="*/ 9059911 w 11003943"/>
              <a:gd name="connsiteY15" fmla="*/ 0 h 553998"/>
              <a:gd name="connsiteX16" fmla="*/ 9671242 w 11003943"/>
              <a:gd name="connsiteY16" fmla="*/ 0 h 553998"/>
              <a:gd name="connsiteX17" fmla="*/ 10172532 w 11003943"/>
              <a:gd name="connsiteY17" fmla="*/ 0 h 553998"/>
              <a:gd name="connsiteX18" fmla="*/ 11003943 w 11003943"/>
              <a:gd name="connsiteY18" fmla="*/ 0 h 553998"/>
              <a:gd name="connsiteX19" fmla="*/ 11003943 w 11003943"/>
              <a:gd name="connsiteY19" fmla="*/ 553998 h 553998"/>
              <a:gd name="connsiteX20" fmla="*/ 10392612 w 11003943"/>
              <a:gd name="connsiteY20" fmla="*/ 553998 h 553998"/>
              <a:gd name="connsiteX21" fmla="*/ 9891320 w 11003943"/>
              <a:gd name="connsiteY21" fmla="*/ 553998 h 553998"/>
              <a:gd name="connsiteX22" fmla="*/ 9169952 w 11003943"/>
              <a:gd name="connsiteY22" fmla="*/ 553998 h 553998"/>
              <a:gd name="connsiteX23" fmla="*/ 8558621 w 11003943"/>
              <a:gd name="connsiteY23" fmla="*/ 553998 h 553998"/>
              <a:gd name="connsiteX24" fmla="*/ 8057330 w 11003943"/>
              <a:gd name="connsiteY24" fmla="*/ 553998 h 553998"/>
              <a:gd name="connsiteX25" fmla="*/ 7225921 w 11003943"/>
              <a:gd name="connsiteY25" fmla="*/ 553998 h 553998"/>
              <a:gd name="connsiteX26" fmla="*/ 6834670 w 11003943"/>
              <a:gd name="connsiteY26" fmla="*/ 553998 h 553998"/>
              <a:gd name="connsiteX27" fmla="*/ 6333380 w 11003943"/>
              <a:gd name="connsiteY27" fmla="*/ 553998 h 553998"/>
              <a:gd name="connsiteX28" fmla="*/ 5942129 w 11003943"/>
              <a:gd name="connsiteY28" fmla="*/ 553998 h 553998"/>
              <a:gd name="connsiteX29" fmla="*/ 5440837 w 11003943"/>
              <a:gd name="connsiteY29" fmla="*/ 553998 h 553998"/>
              <a:gd name="connsiteX30" fmla="*/ 4719469 w 11003943"/>
              <a:gd name="connsiteY30" fmla="*/ 553998 h 553998"/>
              <a:gd name="connsiteX31" fmla="*/ 4328216 w 11003943"/>
              <a:gd name="connsiteY31" fmla="*/ 553998 h 553998"/>
              <a:gd name="connsiteX32" fmla="*/ 3606846 w 11003943"/>
              <a:gd name="connsiteY32" fmla="*/ 553998 h 553998"/>
              <a:gd name="connsiteX33" fmla="*/ 3105556 w 11003943"/>
              <a:gd name="connsiteY33" fmla="*/ 553998 h 553998"/>
              <a:gd name="connsiteX34" fmla="*/ 2384186 w 11003943"/>
              <a:gd name="connsiteY34" fmla="*/ 553998 h 553998"/>
              <a:gd name="connsiteX35" fmla="*/ 2102974 w 11003943"/>
              <a:gd name="connsiteY35" fmla="*/ 553998 h 553998"/>
              <a:gd name="connsiteX36" fmla="*/ 1711723 w 11003943"/>
              <a:gd name="connsiteY36" fmla="*/ 553998 h 553998"/>
              <a:gd name="connsiteX37" fmla="*/ 880315 w 11003943"/>
              <a:gd name="connsiteY37" fmla="*/ 553998 h 553998"/>
              <a:gd name="connsiteX38" fmla="*/ 0 w 11003943"/>
              <a:gd name="connsiteY38" fmla="*/ 553998 h 553998"/>
              <a:gd name="connsiteX39" fmla="*/ 0 w 11003943"/>
              <a:gd name="connsiteY39" fmla="*/ 0 h 553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1003943" h="553998" fill="none" extrusionOk="0">
                <a:moveTo>
                  <a:pt x="0" y="0"/>
                </a:moveTo>
                <a:cubicBezTo>
                  <a:pt x="237545" y="804"/>
                  <a:pt x="310867" y="-18836"/>
                  <a:pt x="501290" y="0"/>
                </a:cubicBezTo>
                <a:cubicBezTo>
                  <a:pt x="735869" y="33864"/>
                  <a:pt x="1052688" y="19142"/>
                  <a:pt x="1222659" y="0"/>
                </a:cubicBezTo>
                <a:cubicBezTo>
                  <a:pt x="1451646" y="16514"/>
                  <a:pt x="1736729" y="-82436"/>
                  <a:pt x="2054068" y="0"/>
                </a:cubicBezTo>
                <a:cubicBezTo>
                  <a:pt x="2283926" y="20121"/>
                  <a:pt x="2325612" y="4340"/>
                  <a:pt x="2555358" y="0"/>
                </a:cubicBezTo>
                <a:cubicBezTo>
                  <a:pt x="2757066" y="-41205"/>
                  <a:pt x="2898842" y="63381"/>
                  <a:pt x="3276729" y="0"/>
                </a:cubicBezTo>
                <a:cubicBezTo>
                  <a:pt x="3605274" y="-48359"/>
                  <a:pt x="3464897" y="-25362"/>
                  <a:pt x="3557940" y="0"/>
                </a:cubicBezTo>
                <a:cubicBezTo>
                  <a:pt x="3627353" y="5935"/>
                  <a:pt x="4019490" y="42967"/>
                  <a:pt x="4169271" y="0"/>
                </a:cubicBezTo>
                <a:cubicBezTo>
                  <a:pt x="4311674" y="-4479"/>
                  <a:pt x="4858577" y="-785"/>
                  <a:pt x="5000679" y="0"/>
                </a:cubicBezTo>
                <a:cubicBezTo>
                  <a:pt x="5204702" y="32272"/>
                  <a:pt x="5339242" y="-9963"/>
                  <a:pt x="5612010" y="0"/>
                </a:cubicBezTo>
                <a:cubicBezTo>
                  <a:pt x="5840923" y="-6463"/>
                  <a:pt x="5758921" y="19175"/>
                  <a:pt x="5893220" y="0"/>
                </a:cubicBezTo>
                <a:cubicBezTo>
                  <a:pt x="6036272" y="-26138"/>
                  <a:pt x="6134879" y="-23564"/>
                  <a:pt x="6284472" y="0"/>
                </a:cubicBezTo>
                <a:cubicBezTo>
                  <a:pt x="6478225" y="19615"/>
                  <a:pt x="6612572" y="49373"/>
                  <a:pt x="7005843" y="0"/>
                </a:cubicBezTo>
                <a:cubicBezTo>
                  <a:pt x="7339640" y="-116658"/>
                  <a:pt x="7562894" y="-76363"/>
                  <a:pt x="7837252" y="0"/>
                </a:cubicBezTo>
                <a:cubicBezTo>
                  <a:pt x="8055410" y="38863"/>
                  <a:pt x="8528948" y="-26152"/>
                  <a:pt x="8668660" y="0"/>
                </a:cubicBezTo>
                <a:cubicBezTo>
                  <a:pt x="8832885" y="-1584"/>
                  <a:pt x="8951137" y="13494"/>
                  <a:pt x="9059911" y="0"/>
                </a:cubicBezTo>
                <a:cubicBezTo>
                  <a:pt x="9163851" y="-39104"/>
                  <a:pt x="9307551" y="90700"/>
                  <a:pt x="9671242" y="0"/>
                </a:cubicBezTo>
                <a:cubicBezTo>
                  <a:pt x="9937565" y="-32859"/>
                  <a:pt x="9923438" y="26160"/>
                  <a:pt x="10172532" y="0"/>
                </a:cubicBezTo>
                <a:cubicBezTo>
                  <a:pt x="10417414" y="13631"/>
                  <a:pt x="10598541" y="-33020"/>
                  <a:pt x="11003943" y="0"/>
                </a:cubicBezTo>
                <a:cubicBezTo>
                  <a:pt x="10989535" y="229403"/>
                  <a:pt x="10995930" y="300903"/>
                  <a:pt x="11003943" y="553998"/>
                </a:cubicBezTo>
                <a:cubicBezTo>
                  <a:pt x="10782105" y="516070"/>
                  <a:pt x="10704975" y="597180"/>
                  <a:pt x="10392612" y="553998"/>
                </a:cubicBezTo>
                <a:cubicBezTo>
                  <a:pt x="10103078" y="513897"/>
                  <a:pt x="10113360" y="536896"/>
                  <a:pt x="9891320" y="553998"/>
                </a:cubicBezTo>
                <a:cubicBezTo>
                  <a:pt x="9728785" y="559460"/>
                  <a:pt x="9466661" y="555760"/>
                  <a:pt x="9169952" y="553998"/>
                </a:cubicBezTo>
                <a:cubicBezTo>
                  <a:pt x="8993624" y="536792"/>
                  <a:pt x="8687241" y="566612"/>
                  <a:pt x="8558621" y="553998"/>
                </a:cubicBezTo>
                <a:cubicBezTo>
                  <a:pt x="8424833" y="551829"/>
                  <a:pt x="8237489" y="552150"/>
                  <a:pt x="8057330" y="553998"/>
                </a:cubicBezTo>
                <a:cubicBezTo>
                  <a:pt x="7747145" y="564974"/>
                  <a:pt x="7440030" y="566008"/>
                  <a:pt x="7225921" y="553998"/>
                </a:cubicBezTo>
                <a:cubicBezTo>
                  <a:pt x="6949080" y="530873"/>
                  <a:pt x="7027854" y="535505"/>
                  <a:pt x="6834670" y="553998"/>
                </a:cubicBezTo>
                <a:cubicBezTo>
                  <a:pt x="6697466" y="588202"/>
                  <a:pt x="6540325" y="553674"/>
                  <a:pt x="6333380" y="553998"/>
                </a:cubicBezTo>
                <a:cubicBezTo>
                  <a:pt x="6134667" y="556060"/>
                  <a:pt x="6057583" y="564439"/>
                  <a:pt x="5942129" y="553998"/>
                </a:cubicBezTo>
                <a:cubicBezTo>
                  <a:pt x="5792194" y="580971"/>
                  <a:pt x="5598040" y="611452"/>
                  <a:pt x="5440837" y="553998"/>
                </a:cubicBezTo>
                <a:cubicBezTo>
                  <a:pt x="5347854" y="525755"/>
                  <a:pt x="4910114" y="614543"/>
                  <a:pt x="4719469" y="553998"/>
                </a:cubicBezTo>
                <a:cubicBezTo>
                  <a:pt x="4543286" y="543616"/>
                  <a:pt x="4461670" y="519808"/>
                  <a:pt x="4328216" y="553998"/>
                </a:cubicBezTo>
                <a:cubicBezTo>
                  <a:pt x="4226785" y="618217"/>
                  <a:pt x="3902008" y="553795"/>
                  <a:pt x="3606846" y="553998"/>
                </a:cubicBezTo>
                <a:cubicBezTo>
                  <a:pt x="3344012" y="549197"/>
                  <a:pt x="3308194" y="533361"/>
                  <a:pt x="3105556" y="553998"/>
                </a:cubicBezTo>
                <a:cubicBezTo>
                  <a:pt x="2916197" y="596118"/>
                  <a:pt x="2602455" y="504590"/>
                  <a:pt x="2384186" y="553998"/>
                </a:cubicBezTo>
                <a:cubicBezTo>
                  <a:pt x="2222952" y="590196"/>
                  <a:pt x="2209192" y="536111"/>
                  <a:pt x="2102974" y="553998"/>
                </a:cubicBezTo>
                <a:cubicBezTo>
                  <a:pt x="2015921" y="566051"/>
                  <a:pt x="1850017" y="536469"/>
                  <a:pt x="1711723" y="553998"/>
                </a:cubicBezTo>
                <a:cubicBezTo>
                  <a:pt x="1632513" y="474072"/>
                  <a:pt x="1168784" y="607500"/>
                  <a:pt x="880315" y="553998"/>
                </a:cubicBezTo>
                <a:cubicBezTo>
                  <a:pt x="504904" y="507599"/>
                  <a:pt x="380032" y="579447"/>
                  <a:pt x="0" y="553998"/>
                </a:cubicBezTo>
                <a:cubicBezTo>
                  <a:pt x="68409" y="343792"/>
                  <a:pt x="-31633" y="119683"/>
                  <a:pt x="0" y="0"/>
                </a:cubicBezTo>
                <a:close/>
              </a:path>
              <a:path w="11003943" h="553998" stroke="0" extrusionOk="0">
                <a:moveTo>
                  <a:pt x="0" y="0"/>
                </a:moveTo>
                <a:cubicBezTo>
                  <a:pt x="146769" y="7999"/>
                  <a:pt x="195401" y="-19935"/>
                  <a:pt x="281210" y="0"/>
                </a:cubicBezTo>
                <a:cubicBezTo>
                  <a:pt x="338330" y="-10869"/>
                  <a:pt x="765786" y="4178"/>
                  <a:pt x="892541" y="0"/>
                </a:cubicBezTo>
                <a:cubicBezTo>
                  <a:pt x="1019527" y="77730"/>
                  <a:pt x="1328472" y="-37764"/>
                  <a:pt x="1613910" y="0"/>
                </a:cubicBezTo>
                <a:cubicBezTo>
                  <a:pt x="1887179" y="3138"/>
                  <a:pt x="2188140" y="10813"/>
                  <a:pt x="2335280" y="0"/>
                </a:cubicBezTo>
                <a:cubicBezTo>
                  <a:pt x="2542610" y="-5169"/>
                  <a:pt x="2505363" y="5501"/>
                  <a:pt x="2616491" y="0"/>
                </a:cubicBezTo>
                <a:cubicBezTo>
                  <a:pt x="2753005" y="8563"/>
                  <a:pt x="2943876" y="475"/>
                  <a:pt x="3117782" y="0"/>
                </a:cubicBezTo>
                <a:cubicBezTo>
                  <a:pt x="3342112" y="15093"/>
                  <a:pt x="3403013" y="-17870"/>
                  <a:pt x="3509033" y="0"/>
                </a:cubicBezTo>
                <a:cubicBezTo>
                  <a:pt x="3520951" y="-16089"/>
                  <a:pt x="3987105" y="46"/>
                  <a:pt x="4230403" y="0"/>
                </a:cubicBezTo>
                <a:cubicBezTo>
                  <a:pt x="4509351" y="7210"/>
                  <a:pt x="4754133" y="-29185"/>
                  <a:pt x="4951773" y="0"/>
                </a:cubicBezTo>
                <a:cubicBezTo>
                  <a:pt x="5132431" y="41379"/>
                  <a:pt x="5111268" y="5316"/>
                  <a:pt x="5232985" y="0"/>
                </a:cubicBezTo>
                <a:cubicBezTo>
                  <a:pt x="5308025" y="-10047"/>
                  <a:pt x="5612629" y="16213"/>
                  <a:pt x="5844316" y="0"/>
                </a:cubicBezTo>
                <a:cubicBezTo>
                  <a:pt x="5959416" y="25253"/>
                  <a:pt x="6407788" y="-38222"/>
                  <a:pt x="6675724" y="0"/>
                </a:cubicBezTo>
                <a:cubicBezTo>
                  <a:pt x="6911076" y="61474"/>
                  <a:pt x="6849934" y="-44660"/>
                  <a:pt x="6956937" y="0"/>
                </a:cubicBezTo>
                <a:cubicBezTo>
                  <a:pt x="7076001" y="-5842"/>
                  <a:pt x="7259296" y="28398"/>
                  <a:pt x="7348188" y="0"/>
                </a:cubicBezTo>
                <a:cubicBezTo>
                  <a:pt x="7456325" y="-34776"/>
                  <a:pt x="7697483" y="-9470"/>
                  <a:pt x="7849478" y="0"/>
                </a:cubicBezTo>
                <a:cubicBezTo>
                  <a:pt x="8021749" y="20097"/>
                  <a:pt x="8427067" y="-11560"/>
                  <a:pt x="8570847" y="0"/>
                </a:cubicBezTo>
                <a:cubicBezTo>
                  <a:pt x="8833663" y="-52008"/>
                  <a:pt x="9173350" y="44512"/>
                  <a:pt x="9402258" y="0"/>
                </a:cubicBezTo>
                <a:cubicBezTo>
                  <a:pt x="9696516" y="-63758"/>
                  <a:pt x="9888414" y="86859"/>
                  <a:pt x="10233665" y="0"/>
                </a:cubicBezTo>
                <a:cubicBezTo>
                  <a:pt x="10588108" y="-43558"/>
                  <a:pt x="10606713" y="33249"/>
                  <a:pt x="11003943" y="0"/>
                </a:cubicBezTo>
                <a:cubicBezTo>
                  <a:pt x="11049635" y="151670"/>
                  <a:pt x="11028281" y="427040"/>
                  <a:pt x="11003943" y="553998"/>
                </a:cubicBezTo>
                <a:cubicBezTo>
                  <a:pt x="10688684" y="558363"/>
                  <a:pt x="10620187" y="568985"/>
                  <a:pt x="10282573" y="553998"/>
                </a:cubicBezTo>
                <a:cubicBezTo>
                  <a:pt x="10216679" y="548060"/>
                  <a:pt x="10138463" y="558473"/>
                  <a:pt x="10001361" y="553998"/>
                </a:cubicBezTo>
                <a:cubicBezTo>
                  <a:pt x="9836245" y="544884"/>
                  <a:pt x="9526521" y="622452"/>
                  <a:pt x="9279991" y="553998"/>
                </a:cubicBezTo>
                <a:cubicBezTo>
                  <a:pt x="9026360" y="540222"/>
                  <a:pt x="8970916" y="513869"/>
                  <a:pt x="8778701" y="553998"/>
                </a:cubicBezTo>
                <a:cubicBezTo>
                  <a:pt x="8636005" y="579449"/>
                  <a:pt x="8280191" y="507317"/>
                  <a:pt x="7947291" y="553998"/>
                </a:cubicBezTo>
                <a:cubicBezTo>
                  <a:pt x="7633819" y="585864"/>
                  <a:pt x="7693352" y="554117"/>
                  <a:pt x="7556039" y="553998"/>
                </a:cubicBezTo>
                <a:cubicBezTo>
                  <a:pt x="7366375" y="531689"/>
                  <a:pt x="7166388" y="535066"/>
                  <a:pt x="6944710" y="553998"/>
                </a:cubicBezTo>
                <a:cubicBezTo>
                  <a:pt x="6671490" y="580346"/>
                  <a:pt x="6617212" y="580486"/>
                  <a:pt x="6443419" y="553998"/>
                </a:cubicBezTo>
                <a:cubicBezTo>
                  <a:pt x="6240086" y="566041"/>
                  <a:pt x="5996835" y="531249"/>
                  <a:pt x="5832088" y="553998"/>
                </a:cubicBezTo>
                <a:cubicBezTo>
                  <a:pt x="5647526" y="571669"/>
                  <a:pt x="5539872" y="519652"/>
                  <a:pt x="5440837" y="553998"/>
                </a:cubicBezTo>
                <a:cubicBezTo>
                  <a:pt x="5405720" y="542067"/>
                  <a:pt x="5066869" y="516399"/>
                  <a:pt x="4829508" y="553998"/>
                </a:cubicBezTo>
                <a:cubicBezTo>
                  <a:pt x="4654787" y="502852"/>
                  <a:pt x="4436035" y="573702"/>
                  <a:pt x="4108138" y="553998"/>
                </a:cubicBezTo>
                <a:cubicBezTo>
                  <a:pt x="3758835" y="533419"/>
                  <a:pt x="3937476" y="543117"/>
                  <a:pt x="3826926" y="553998"/>
                </a:cubicBezTo>
                <a:cubicBezTo>
                  <a:pt x="3706408" y="590615"/>
                  <a:pt x="3314524" y="589719"/>
                  <a:pt x="3105556" y="553998"/>
                </a:cubicBezTo>
                <a:cubicBezTo>
                  <a:pt x="2807802" y="541196"/>
                  <a:pt x="2732277" y="567139"/>
                  <a:pt x="2604266" y="553998"/>
                </a:cubicBezTo>
                <a:cubicBezTo>
                  <a:pt x="2483712" y="544626"/>
                  <a:pt x="2401824" y="550083"/>
                  <a:pt x="2213013" y="553998"/>
                </a:cubicBezTo>
                <a:cubicBezTo>
                  <a:pt x="2113307" y="545855"/>
                  <a:pt x="1717064" y="626740"/>
                  <a:pt x="1381605" y="553998"/>
                </a:cubicBezTo>
                <a:cubicBezTo>
                  <a:pt x="1081610" y="549558"/>
                  <a:pt x="1089790" y="546308"/>
                  <a:pt x="990354" y="553998"/>
                </a:cubicBezTo>
                <a:cubicBezTo>
                  <a:pt x="797033" y="476835"/>
                  <a:pt x="514406" y="775755"/>
                  <a:pt x="0" y="553998"/>
                </a:cubicBezTo>
                <a:cubicBezTo>
                  <a:pt x="-16559" y="326888"/>
                  <a:pt x="-3908" y="145818"/>
                  <a:pt x="0" y="0"/>
                </a:cubicBezTo>
                <a:close/>
              </a:path>
              <a:path w="11003943" h="553998" fill="none" stroke="0" extrusionOk="0">
                <a:moveTo>
                  <a:pt x="0" y="0"/>
                </a:moveTo>
                <a:cubicBezTo>
                  <a:pt x="254052" y="14525"/>
                  <a:pt x="312229" y="8829"/>
                  <a:pt x="501290" y="0"/>
                </a:cubicBezTo>
                <a:cubicBezTo>
                  <a:pt x="719644" y="239"/>
                  <a:pt x="1000053" y="19662"/>
                  <a:pt x="1222659" y="0"/>
                </a:cubicBezTo>
                <a:cubicBezTo>
                  <a:pt x="1483263" y="27358"/>
                  <a:pt x="1805891" y="-31825"/>
                  <a:pt x="2054068" y="0"/>
                </a:cubicBezTo>
                <a:cubicBezTo>
                  <a:pt x="2290204" y="23355"/>
                  <a:pt x="2362312" y="14629"/>
                  <a:pt x="2555358" y="0"/>
                </a:cubicBezTo>
                <a:cubicBezTo>
                  <a:pt x="2794828" y="-7406"/>
                  <a:pt x="2957964" y="43127"/>
                  <a:pt x="3276729" y="0"/>
                </a:cubicBezTo>
                <a:cubicBezTo>
                  <a:pt x="3623000" y="-47894"/>
                  <a:pt x="3488869" y="767"/>
                  <a:pt x="3557940" y="0"/>
                </a:cubicBezTo>
                <a:cubicBezTo>
                  <a:pt x="3635176" y="60311"/>
                  <a:pt x="4010171" y="24332"/>
                  <a:pt x="4169271" y="0"/>
                </a:cubicBezTo>
                <a:cubicBezTo>
                  <a:pt x="4330519" y="-15145"/>
                  <a:pt x="4823624" y="6693"/>
                  <a:pt x="5000679" y="0"/>
                </a:cubicBezTo>
                <a:cubicBezTo>
                  <a:pt x="5179706" y="-36728"/>
                  <a:pt x="5314996" y="-12232"/>
                  <a:pt x="5612010" y="0"/>
                </a:cubicBezTo>
                <a:cubicBezTo>
                  <a:pt x="5823409" y="14904"/>
                  <a:pt x="5763322" y="-8589"/>
                  <a:pt x="5893220" y="0"/>
                </a:cubicBezTo>
                <a:cubicBezTo>
                  <a:pt x="6005344" y="-24516"/>
                  <a:pt x="6105577" y="-3021"/>
                  <a:pt x="6284472" y="0"/>
                </a:cubicBezTo>
                <a:cubicBezTo>
                  <a:pt x="6393430" y="-44766"/>
                  <a:pt x="6697827" y="38906"/>
                  <a:pt x="7005843" y="0"/>
                </a:cubicBezTo>
                <a:cubicBezTo>
                  <a:pt x="7275032" y="-32449"/>
                  <a:pt x="7628187" y="22339"/>
                  <a:pt x="7837252" y="0"/>
                </a:cubicBezTo>
                <a:cubicBezTo>
                  <a:pt x="8101674" y="-3049"/>
                  <a:pt x="8486250" y="-16258"/>
                  <a:pt x="8668660" y="0"/>
                </a:cubicBezTo>
                <a:cubicBezTo>
                  <a:pt x="8835050" y="7863"/>
                  <a:pt x="8987623" y="34218"/>
                  <a:pt x="9059911" y="0"/>
                </a:cubicBezTo>
                <a:cubicBezTo>
                  <a:pt x="9133125" y="172"/>
                  <a:pt x="9441539" y="34729"/>
                  <a:pt x="9671242" y="0"/>
                </a:cubicBezTo>
                <a:cubicBezTo>
                  <a:pt x="9936190" y="-45967"/>
                  <a:pt x="9932617" y="8218"/>
                  <a:pt x="10172532" y="0"/>
                </a:cubicBezTo>
                <a:cubicBezTo>
                  <a:pt x="10436610" y="-37245"/>
                  <a:pt x="10602436" y="615"/>
                  <a:pt x="11003943" y="0"/>
                </a:cubicBezTo>
                <a:cubicBezTo>
                  <a:pt x="10981848" y="228000"/>
                  <a:pt x="11012483" y="305517"/>
                  <a:pt x="11003943" y="553998"/>
                </a:cubicBezTo>
                <a:cubicBezTo>
                  <a:pt x="10856708" y="536849"/>
                  <a:pt x="10692687" y="606420"/>
                  <a:pt x="10392612" y="553998"/>
                </a:cubicBezTo>
                <a:cubicBezTo>
                  <a:pt x="10095168" y="516736"/>
                  <a:pt x="10118217" y="533150"/>
                  <a:pt x="9891320" y="553998"/>
                </a:cubicBezTo>
                <a:cubicBezTo>
                  <a:pt x="9694680" y="589951"/>
                  <a:pt x="9371581" y="580363"/>
                  <a:pt x="9169952" y="553998"/>
                </a:cubicBezTo>
                <a:cubicBezTo>
                  <a:pt x="8926501" y="540225"/>
                  <a:pt x="8750916" y="549603"/>
                  <a:pt x="8558621" y="553998"/>
                </a:cubicBezTo>
                <a:cubicBezTo>
                  <a:pt x="8390681" y="551243"/>
                  <a:pt x="8250105" y="586897"/>
                  <a:pt x="8057330" y="553998"/>
                </a:cubicBezTo>
                <a:cubicBezTo>
                  <a:pt x="7809179" y="596118"/>
                  <a:pt x="7592210" y="593559"/>
                  <a:pt x="7225921" y="553998"/>
                </a:cubicBezTo>
                <a:cubicBezTo>
                  <a:pt x="6951408" y="529386"/>
                  <a:pt x="7028328" y="525927"/>
                  <a:pt x="6834670" y="553998"/>
                </a:cubicBezTo>
                <a:cubicBezTo>
                  <a:pt x="6644828" y="571193"/>
                  <a:pt x="6502099" y="560333"/>
                  <a:pt x="6333380" y="553998"/>
                </a:cubicBezTo>
                <a:cubicBezTo>
                  <a:pt x="6133090" y="531199"/>
                  <a:pt x="6087270" y="533259"/>
                  <a:pt x="5942129" y="553998"/>
                </a:cubicBezTo>
                <a:cubicBezTo>
                  <a:pt x="5856202" y="574028"/>
                  <a:pt x="5539804" y="576981"/>
                  <a:pt x="5440837" y="553998"/>
                </a:cubicBezTo>
                <a:cubicBezTo>
                  <a:pt x="5310670" y="539640"/>
                  <a:pt x="4891994" y="589059"/>
                  <a:pt x="4719469" y="553998"/>
                </a:cubicBezTo>
                <a:cubicBezTo>
                  <a:pt x="4538624" y="510683"/>
                  <a:pt x="4431083" y="550467"/>
                  <a:pt x="4328216" y="553998"/>
                </a:cubicBezTo>
                <a:cubicBezTo>
                  <a:pt x="4278499" y="582463"/>
                  <a:pt x="3936428" y="571166"/>
                  <a:pt x="3606846" y="553998"/>
                </a:cubicBezTo>
                <a:cubicBezTo>
                  <a:pt x="3333845" y="552973"/>
                  <a:pt x="3304038" y="514781"/>
                  <a:pt x="3105556" y="553998"/>
                </a:cubicBezTo>
                <a:cubicBezTo>
                  <a:pt x="2897205" y="596439"/>
                  <a:pt x="2531683" y="536109"/>
                  <a:pt x="2384186" y="553998"/>
                </a:cubicBezTo>
                <a:cubicBezTo>
                  <a:pt x="2219819" y="585052"/>
                  <a:pt x="2226446" y="553650"/>
                  <a:pt x="2102974" y="553998"/>
                </a:cubicBezTo>
                <a:cubicBezTo>
                  <a:pt x="2003872" y="589970"/>
                  <a:pt x="1816108" y="538343"/>
                  <a:pt x="1711723" y="553998"/>
                </a:cubicBezTo>
                <a:cubicBezTo>
                  <a:pt x="1616395" y="589663"/>
                  <a:pt x="1386770" y="579355"/>
                  <a:pt x="880315" y="553998"/>
                </a:cubicBezTo>
                <a:cubicBezTo>
                  <a:pt x="504514" y="567354"/>
                  <a:pt x="361184" y="583708"/>
                  <a:pt x="0" y="553998"/>
                </a:cubicBezTo>
                <a:cubicBezTo>
                  <a:pt x="11164" y="318938"/>
                  <a:pt x="-11403" y="155092"/>
                  <a:pt x="0" y="0"/>
                </a:cubicBezTo>
                <a:close/>
              </a:path>
              <a:path w="11003943" h="553998" fill="none" stroke="0" extrusionOk="0">
                <a:moveTo>
                  <a:pt x="0" y="0"/>
                </a:moveTo>
                <a:cubicBezTo>
                  <a:pt x="241707" y="2734"/>
                  <a:pt x="314110" y="-4630"/>
                  <a:pt x="501290" y="0"/>
                </a:cubicBezTo>
                <a:cubicBezTo>
                  <a:pt x="721908" y="-2309"/>
                  <a:pt x="1059921" y="-19912"/>
                  <a:pt x="1222659" y="0"/>
                </a:cubicBezTo>
                <a:cubicBezTo>
                  <a:pt x="1454422" y="-6036"/>
                  <a:pt x="1778667" y="-45046"/>
                  <a:pt x="2054068" y="0"/>
                </a:cubicBezTo>
                <a:cubicBezTo>
                  <a:pt x="2284508" y="21944"/>
                  <a:pt x="2338592" y="11251"/>
                  <a:pt x="2555358" y="0"/>
                </a:cubicBezTo>
                <a:cubicBezTo>
                  <a:pt x="2772694" y="-21696"/>
                  <a:pt x="2914204" y="62005"/>
                  <a:pt x="3276729" y="0"/>
                </a:cubicBezTo>
                <a:cubicBezTo>
                  <a:pt x="3614235" y="-26845"/>
                  <a:pt x="3481521" y="-15726"/>
                  <a:pt x="3557940" y="0"/>
                </a:cubicBezTo>
                <a:cubicBezTo>
                  <a:pt x="3631723" y="34657"/>
                  <a:pt x="4008603" y="934"/>
                  <a:pt x="4169271" y="0"/>
                </a:cubicBezTo>
                <a:cubicBezTo>
                  <a:pt x="4337540" y="-29059"/>
                  <a:pt x="4860324" y="-2447"/>
                  <a:pt x="5000679" y="0"/>
                </a:cubicBezTo>
                <a:cubicBezTo>
                  <a:pt x="5185501" y="-7397"/>
                  <a:pt x="5360597" y="-21786"/>
                  <a:pt x="5612010" y="0"/>
                </a:cubicBezTo>
                <a:cubicBezTo>
                  <a:pt x="5827803" y="20074"/>
                  <a:pt x="5765120" y="143"/>
                  <a:pt x="5893220" y="0"/>
                </a:cubicBezTo>
                <a:cubicBezTo>
                  <a:pt x="6016555" y="-30260"/>
                  <a:pt x="6120317" y="-6873"/>
                  <a:pt x="6284472" y="0"/>
                </a:cubicBezTo>
                <a:cubicBezTo>
                  <a:pt x="6455143" y="-3071"/>
                  <a:pt x="6647256" y="55469"/>
                  <a:pt x="7005843" y="0"/>
                </a:cubicBezTo>
                <a:cubicBezTo>
                  <a:pt x="7330168" y="-71393"/>
                  <a:pt x="7581796" y="-31226"/>
                  <a:pt x="7837252" y="0"/>
                </a:cubicBezTo>
                <a:cubicBezTo>
                  <a:pt x="8075722" y="17454"/>
                  <a:pt x="8496279" y="-41465"/>
                  <a:pt x="8668660" y="0"/>
                </a:cubicBezTo>
                <a:cubicBezTo>
                  <a:pt x="8827683" y="-1268"/>
                  <a:pt x="8970901" y="-4243"/>
                  <a:pt x="9059911" y="0"/>
                </a:cubicBezTo>
                <a:cubicBezTo>
                  <a:pt x="9171010" y="14014"/>
                  <a:pt x="9354798" y="60893"/>
                  <a:pt x="9671242" y="0"/>
                </a:cubicBezTo>
                <a:cubicBezTo>
                  <a:pt x="9929702" y="-37833"/>
                  <a:pt x="9933237" y="18163"/>
                  <a:pt x="10172532" y="0"/>
                </a:cubicBezTo>
                <a:cubicBezTo>
                  <a:pt x="10452727" y="-26696"/>
                  <a:pt x="10587364" y="16627"/>
                  <a:pt x="11003943" y="0"/>
                </a:cubicBezTo>
                <a:cubicBezTo>
                  <a:pt x="10992528" y="234932"/>
                  <a:pt x="11006942" y="313428"/>
                  <a:pt x="11003943" y="553998"/>
                </a:cubicBezTo>
                <a:cubicBezTo>
                  <a:pt x="10829274" y="522737"/>
                  <a:pt x="10702226" y="626857"/>
                  <a:pt x="10392612" y="553998"/>
                </a:cubicBezTo>
                <a:cubicBezTo>
                  <a:pt x="10098870" y="519120"/>
                  <a:pt x="10115080" y="532799"/>
                  <a:pt x="9891320" y="553998"/>
                </a:cubicBezTo>
                <a:cubicBezTo>
                  <a:pt x="9734236" y="554948"/>
                  <a:pt x="9421104" y="570351"/>
                  <a:pt x="9169952" y="553998"/>
                </a:cubicBezTo>
                <a:cubicBezTo>
                  <a:pt x="8999777" y="520059"/>
                  <a:pt x="8705997" y="531364"/>
                  <a:pt x="8558621" y="553998"/>
                </a:cubicBezTo>
                <a:cubicBezTo>
                  <a:pt x="8400866" y="584938"/>
                  <a:pt x="8224834" y="563810"/>
                  <a:pt x="8057330" y="553998"/>
                </a:cubicBezTo>
                <a:cubicBezTo>
                  <a:pt x="7793087" y="594407"/>
                  <a:pt x="7515093" y="573575"/>
                  <a:pt x="7225921" y="553998"/>
                </a:cubicBezTo>
                <a:cubicBezTo>
                  <a:pt x="6953866" y="524892"/>
                  <a:pt x="7026437" y="530780"/>
                  <a:pt x="6834670" y="553998"/>
                </a:cubicBezTo>
                <a:cubicBezTo>
                  <a:pt x="6656906" y="595753"/>
                  <a:pt x="6547152" y="557764"/>
                  <a:pt x="6333380" y="553998"/>
                </a:cubicBezTo>
                <a:cubicBezTo>
                  <a:pt x="6139718" y="537522"/>
                  <a:pt x="6058427" y="549123"/>
                  <a:pt x="5942129" y="553998"/>
                </a:cubicBezTo>
                <a:cubicBezTo>
                  <a:pt x="5840253" y="578517"/>
                  <a:pt x="5576666" y="582301"/>
                  <a:pt x="5440837" y="553998"/>
                </a:cubicBezTo>
                <a:cubicBezTo>
                  <a:pt x="5342497" y="556786"/>
                  <a:pt x="4892632" y="575580"/>
                  <a:pt x="4719469" y="553998"/>
                </a:cubicBezTo>
                <a:cubicBezTo>
                  <a:pt x="4545736" y="539111"/>
                  <a:pt x="4441583" y="541252"/>
                  <a:pt x="4328216" y="553998"/>
                </a:cubicBezTo>
                <a:cubicBezTo>
                  <a:pt x="4224664" y="589894"/>
                  <a:pt x="3908160" y="578836"/>
                  <a:pt x="3606846" y="553998"/>
                </a:cubicBezTo>
                <a:cubicBezTo>
                  <a:pt x="3339289" y="546547"/>
                  <a:pt x="3308080" y="524641"/>
                  <a:pt x="3105556" y="553998"/>
                </a:cubicBezTo>
                <a:cubicBezTo>
                  <a:pt x="2936882" y="554682"/>
                  <a:pt x="2602092" y="499471"/>
                  <a:pt x="2384186" y="553998"/>
                </a:cubicBezTo>
                <a:cubicBezTo>
                  <a:pt x="2219755" y="582350"/>
                  <a:pt x="2213821" y="539553"/>
                  <a:pt x="2102974" y="553998"/>
                </a:cubicBezTo>
                <a:cubicBezTo>
                  <a:pt x="2020378" y="560277"/>
                  <a:pt x="1839982" y="532180"/>
                  <a:pt x="1711723" y="553998"/>
                </a:cubicBezTo>
                <a:cubicBezTo>
                  <a:pt x="1614191" y="464151"/>
                  <a:pt x="1261493" y="614773"/>
                  <a:pt x="880315" y="553998"/>
                </a:cubicBezTo>
                <a:cubicBezTo>
                  <a:pt x="484695" y="514271"/>
                  <a:pt x="394547" y="587196"/>
                  <a:pt x="0" y="553998"/>
                </a:cubicBezTo>
                <a:cubicBezTo>
                  <a:pt x="41732" y="342459"/>
                  <a:pt x="-38015" y="142156"/>
                  <a:pt x="0" y="0"/>
                </a:cubicBezTo>
                <a:close/>
              </a:path>
            </a:pathLst>
          </a:custGeom>
          <a:ln w="28575">
            <a:extLst>
              <a:ext uri="{C807C97D-BFC1-408E-A445-0C87EB9F89A2}">
                <ask:lineSketchStyleProps xmlns:ask="http://schemas.microsoft.com/office/drawing/2018/sketchyshapes" sd="1013846855">
                  <a:custGeom>
                    <a:avLst/>
                    <a:gdLst>
                      <a:gd name="connsiteX0" fmla="*/ 0 w 6633228"/>
                      <a:gd name="connsiteY0" fmla="*/ 0 h 461665"/>
                      <a:gd name="connsiteX1" fmla="*/ 302180 w 6633228"/>
                      <a:gd name="connsiteY1" fmla="*/ 0 h 461665"/>
                      <a:gd name="connsiteX2" fmla="*/ 737025 w 6633228"/>
                      <a:gd name="connsiteY2" fmla="*/ 0 h 461665"/>
                      <a:gd name="connsiteX3" fmla="*/ 1238202 w 6633228"/>
                      <a:gd name="connsiteY3" fmla="*/ 0 h 461665"/>
                      <a:gd name="connsiteX4" fmla="*/ 1540382 w 6633228"/>
                      <a:gd name="connsiteY4" fmla="*/ 0 h 461665"/>
                      <a:gd name="connsiteX5" fmla="*/ 1975228 w 6633228"/>
                      <a:gd name="connsiteY5" fmla="*/ 0 h 461665"/>
                      <a:gd name="connsiteX6" fmla="*/ 2144743 w 6633228"/>
                      <a:gd name="connsiteY6" fmla="*/ 0 h 461665"/>
                      <a:gd name="connsiteX7" fmla="*/ 2513256 w 6633228"/>
                      <a:gd name="connsiteY7" fmla="*/ 0 h 461665"/>
                      <a:gd name="connsiteX8" fmla="*/ 3014433 w 6633228"/>
                      <a:gd name="connsiteY8" fmla="*/ 0 h 461665"/>
                      <a:gd name="connsiteX9" fmla="*/ 3382946 w 6633228"/>
                      <a:gd name="connsiteY9" fmla="*/ 0 h 461665"/>
                      <a:gd name="connsiteX10" fmla="*/ 3552461 w 6633228"/>
                      <a:gd name="connsiteY10" fmla="*/ 0 h 461665"/>
                      <a:gd name="connsiteX11" fmla="*/ 3788309 w 6633228"/>
                      <a:gd name="connsiteY11" fmla="*/ 0 h 461665"/>
                      <a:gd name="connsiteX12" fmla="*/ 4223155 w 6633228"/>
                      <a:gd name="connsiteY12" fmla="*/ 0 h 461665"/>
                      <a:gd name="connsiteX13" fmla="*/ 4724332 w 6633228"/>
                      <a:gd name="connsiteY13" fmla="*/ 0 h 461665"/>
                      <a:gd name="connsiteX14" fmla="*/ 5225509 w 6633228"/>
                      <a:gd name="connsiteY14" fmla="*/ 0 h 461665"/>
                      <a:gd name="connsiteX15" fmla="*/ 5461357 w 6633228"/>
                      <a:gd name="connsiteY15" fmla="*/ 0 h 461665"/>
                      <a:gd name="connsiteX16" fmla="*/ 5829870 w 6633228"/>
                      <a:gd name="connsiteY16" fmla="*/ 0 h 461665"/>
                      <a:gd name="connsiteX17" fmla="*/ 6132050 w 6633228"/>
                      <a:gd name="connsiteY17" fmla="*/ 0 h 461665"/>
                      <a:gd name="connsiteX18" fmla="*/ 6633228 w 6633228"/>
                      <a:gd name="connsiteY18" fmla="*/ 0 h 461665"/>
                      <a:gd name="connsiteX19" fmla="*/ 6633228 w 6633228"/>
                      <a:gd name="connsiteY19" fmla="*/ 461665 h 461665"/>
                      <a:gd name="connsiteX20" fmla="*/ 6264715 w 6633228"/>
                      <a:gd name="connsiteY20" fmla="*/ 461665 h 461665"/>
                      <a:gd name="connsiteX21" fmla="*/ 5962534 w 6633228"/>
                      <a:gd name="connsiteY21" fmla="*/ 461665 h 461665"/>
                      <a:gd name="connsiteX22" fmla="*/ 5527690 w 6633228"/>
                      <a:gd name="connsiteY22" fmla="*/ 461665 h 461665"/>
                      <a:gd name="connsiteX23" fmla="*/ 5159177 w 6633228"/>
                      <a:gd name="connsiteY23" fmla="*/ 461665 h 461665"/>
                      <a:gd name="connsiteX24" fmla="*/ 4856996 w 6633228"/>
                      <a:gd name="connsiteY24" fmla="*/ 461665 h 461665"/>
                      <a:gd name="connsiteX25" fmla="*/ 4355819 w 6633228"/>
                      <a:gd name="connsiteY25" fmla="*/ 461665 h 461665"/>
                      <a:gd name="connsiteX26" fmla="*/ 4119971 w 6633228"/>
                      <a:gd name="connsiteY26" fmla="*/ 461665 h 461665"/>
                      <a:gd name="connsiteX27" fmla="*/ 3817791 w 6633228"/>
                      <a:gd name="connsiteY27" fmla="*/ 461665 h 461665"/>
                      <a:gd name="connsiteX28" fmla="*/ 3581943 w 6633228"/>
                      <a:gd name="connsiteY28" fmla="*/ 461665 h 461665"/>
                      <a:gd name="connsiteX29" fmla="*/ 3279762 w 6633228"/>
                      <a:gd name="connsiteY29" fmla="*/ 461665 h 461665"/>
                      <a:gd name="connsiteX30" fmla="*/ 2844918 w 6633228"/>
                      <a:gd name="connsiteY30" fmla="*/ 461665 h 461665"/>
                      <a:gd name="connsiteX31" fmla="*/ 2609069 w 6633228"/>
                      <a:gd name="connsiteY31" fmla="*/ 461665 h 461665"/>
                      <a:gd name="connsiteX32" fmla="*/ 2174224 w 6633228"/>
                      <a:gd name="connsiteY32" fmla="*/ 461665 h 461665"/>
                      <a:gd name="connsiteX33" fmla="*/ 1872044 w 6633228"/>
                      <a:gd name="connsiteY33" fmla="*/ 461665 h 461665"/>
                      <a:gd name="connsiteX34" fmla="*/ 1437199 w 6633228"/>
                      <a:gd name="connsiteY34" fmla="*/ 461665 h 461665"/>
                      <a:gd name="connsiteX35" fmla="*/ 1267683 w 6633228"/>
                      <a:gd name="connsiteY35" fmla="*/ 461665 h 461665"/>
                      <a:gd name="connsiteX36" fmla="*/ 1031835 w 6633228"/>
                      <a:gd name="connsiteY36" fmla="*/ 461665 h 461665"/>
                      <a:gd name="connsiteX37" fmla="*/ 530658 w 6633228"/>
                      <a:gd name="connsiteY37" fmla="*/ 461665 h 461665"/>
                      <a:gd name="connsiteX38" fmla="*/ 0 w 6633228"/>
                      <a:gd name="connsiteY38" fmla="*/ 461665 h 461665"/>
                      <a:gd name="connsiteX39" fmla="*/ 0 w 6633228"/>
                      <a:gd name="connsiteY39" fmla="*/ 0 h 461665"/>
                      <a:gd name="connsiteX0" fmla="*/ 0 w 6633228"/>
                      <a:gd name="connsiteY0" fmla="*/ 0 h 461665"/>
                      <a:gd name="connsiteX1" fmla="*/ 169515 w 6633228"/>
                      <a:gd name="connsiteY1" fmla="*/ 0 h 461665"/>
                      <a:gd name="connsiteX2" fmla="*/ 538028 w 6633228"/>
                      <a:gd name="connsiteY2" fmla="*/ 0 h 461665"/>
                      <a:gd name="connsiteX3" fmla="*/ 972873 w 6633228"/>
                      <a:gd name="connsiteY3" fmla="*/ 0 h 461665"/>
                      <a:gd name="connsiteX4" fmla="*/ 1407718 w 6633228"/>
                      <a:gd name="connsiteY4" fmla="*/ 0 h 461665"/>
                      <a:gd name="connsiteX5" fmla="*/ 1577233 w 6633228"/>
                      <a:gd name="connsiteY5" fmla="*/ 0 h 461665"/>
                      <a:gd name="connsiteX6" fmla="*/ 1879414 w 6633228"/>
                      <a:gd name="connsiteY6" fmla="*/ 0 h 461665"/>
                      <a:gd name="connsiteX7" fmla="*/ 2115262 w 6633228"/>
                      <a:gd name="connsiteY7" fmla="*/ 0 h 461665"/>
                      <a:gd name="connsiteX8" fmla="*/ 2550107 w 6633228"/>
                      <a:gd name="connsiteY8" fmla="*/ 0 h 461665"/>
                      <a:gd name="connsiteX9" fmla="*/ 2984952 w 6633228"/>
                      <a:gd name="connsiteY9" fmla="*/ 0 h 461665"/>
                      <a:gd name="connsiteX10" fmla="*/ 3154468 w 6633228"/>
                      <a:gd name="connsiteY10" fmla="*/ 0 h 461665"/>
                      <a:gd name="connsiteX11" fmla="*/ 3522981 w 6633228"/>
                      <a:gd name="connsiteY11" fmla="*/ 0 h 461665"/>
                      <a:gd name="connsiteX12" fmla="*/ 4024158 w 6633228"/>
                      <a:gd name="connsiteY12" fmla="*/ 0 h 461665"/>
                      <a:gd name="connsiteX13" fmla="*/ 4193674 w 6633228"/>
                      <a:gd name="connsiteY13" fmla="*/ 0 h 461665"/>
                      <a:gd name="connsiteX14" fmla="*/ 4429522 w 6633228"/>
                      <a:gd name="connsiteY14" fmla="*/ 0 h 461665"/>
                      <a:gd name="connsiteX15" fmla="*/ 4731702 w 6633228"/>
                      <a:gd name="connsiteY15" fmla="*/ 0 h 461665"/>
                      <a:gd name="connsiteX16" fmla="*/ 5166547 w 6633228"/>
                      <a:gd name="connsiteY16" fmla="*/ 0 h 461665"/>
                      <a:gd name="connsiteX17" fmla="*/ 5667725 w 6633228"/>
                      <a:gd name="connsiteY17" fmla="*/ 0 h 461665"/>
                      <a:gd name="connsiteX18" fmla="*/ 6168901 w 6633228"/>
                      <a:gd name="connsiteY18" fmla="*/ 0 h 461665"/>
                      <a:gd name="connsiteX19" fmla="*/ 6633228 w 6633228"/>
                      <a:gd name="connsiteY19" fmla="*/ 0 h 461665"/>
                      <a:gd name="connsiteX20" fmla="*/ 6633228 w 6633228"/>
                      <a:gd name="connsiteY20" fmla="*/ 461665 h 461665"/>
                      <a:gd name="connsiteX21" fmla="*/ 6198383 w 6633228"/>
                      <a:gd name="connsiteY21" fmla="*/ 461665 h 461665"/>
                      <a:gd name="connsiteX22" fmla="*/ 6028867 w 6633228"/>
                      <a:gd name="connsiteY22" fmla="*/ 461665 h 461665"/>
                      <a:gd name="connsiteX23" fmla="*/ 5594022 w 6633228"/>
                      <a:gd name="connsiteY23" fmla="*/ 461665 h 461665"/>
                      <a:gd name="connsiteX24" fmla="*/ 5291842 w 6633228"/>
                      <a:gd name="connsiteY24" fmla="*/ 461665 h 461665"/>
                      <a:gd name="connsiteX25" fmla="*/ 4790664 w 6633228"/>
                      <a:gd name="connsiteY25" fmla="*/ 461665 h 461665"/>
                      <a:gd name="connsiteX26" fmla="*/ 4554816 w 6633228"/>
                      <a:gd name="connsiteY26" fmla="*/ 461665 h 461665"/>
                      <a:gd name="connsiteX27" fmla="*/ 4186304 w 6633228"/>
                      <a:gd name="connsiteY27" fmla="*/ 461665 h 461665"/>
                      <a:gd name="connsiteX28" fmla="*/ 3884123 w 6633228"/>
                      <a:gd name="connsiteY28" fmla="*/ 461665 h 461665"/>
                      <a:gd name="connsiteX29" fmla="*/ 3515610 w 6633228"/>
                      <a:gd name="connsiteY29" fmla="*/ 461665 h 461665"/>
                      <a:gd name="connsiteX30" fmla="*/ 3279762 w 6633228"/>
                      <a:gd name="connsiteY30" fmla="*/ 461665 h 461665"/>
                      <a:gd name="connsiteX31" fmla="*/ 2911250 w 6633228"/>
                      <a:gd name="connsiteY31" fmla="*/ 461665 h 461665"/>
                      <a:gd name="connsiteX32" fmla="*/ 2476405 w 6633228"/>
                      <a:gd name="connsiteY32" fmla="*/ 461665 h 461665"/>
                      <a:gd name="connsiteX33" fmla="*/ 2306889 w 6633228"/>
                      <a:gd name="connsiteY33" fmla="*/ 461665 h 461665"/>
                      <a:gd name="connsiteX34" fmla="*/ 1872044 w 6633228"/>
                      <a:gd name="connsiteY34" fmla="*/ 461665 h 461665"/>
                      <a:gd name="connsiteX35" fmla="*/ 1569864 w 6633228"/>
                      <a:gd name="connsiteY35" fmla="*/ 461665 h 461665"/>
                      <a:gd name="connsiteX36" fmla="*/ 1334015 w 6633228"/>
                      <a:gd name="connsiteY36" fmla="*/ 461665 h 461665"/>
                      <a:gd name="connsiteX37" fmla="*/ 832838 w 6633228"/>
                      <a:gd name="connsiteY37" fmla="*/ 461665 h 461665"/>
                      <a:gd name="connsiteX38" fmla="*/ 596990 w 6633228"/>
                      <a:gd name="connsiteY38" fmla="*/ 461665 h 461665"/>
                      <a:gd name="connsiteX39" fmla="*/ 0 w 6633228"/>
                      <a:gd name="connsiteY39" fmla="*/ 461665 h 461665"/>
                      <a:gd name="connsiteX40" fmla="*/ 0 w 6633228"/>
                      <a:gd name="connsiteY40" fmla="*/ 0 h 46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6633228" h="461665" fill="none" extrusionOk="0">
                        <a:moveTo>
                          <a:pt x="0" y="0"/>
                        </a:moveTo>
                        <a:cubicBezTo>
                          <a:pt x="142149" y="2214"/>
                          <a:pt x="184549" y="-3614"/>
                          <a:pt x="302180" y="0"/>
                        </a:cubicBezTo>
                        <a:cubicBezTo>
                          <a:pt x="433346" y="8931"/>
                          <a:pt x="630342" y="16693"/>
                          <a:pt x="737025" y="0"/>
                        </a:cubicBezTo>
                        <a:cubicBezTo>
                          <a:pt x="874136" y="-12386"/>
                          <a:pt x="1077827" y="-37330"/>
                          <a:pt x="1238202" y="0"/>
                        </a:cubicBezTo>
                        <a:cubicBezTo>
                          <a:pt x="1377205" y="19961"/>
                          <a:pt x="1406409" y="9051"/>
                          <a:pt x="1540382" y="0"/>
                        </a:cubicBezTo>
                        <a:cubicBezTo>
                          <a:pt x="1665623" y="-20841"/>
                          <a:pt x="1753442" y="46508"/>
                          <a:pt x="1975228" y="0"/>
                        </a:cubicBezTo>
                        <a:cubicBezTo>
                          <a:pt x="2179895" y="-38748"/>
                          <a:pt x="2092638" y="-13912"/>
                          <a:pt x="2144743" y="0"/>
                        </a:cubicBezTo>
                        <a:cubicBezTo>
                          <a:pt x="2190341" y="7420"/>
                          <a:pt x="2425944" y="25786"/>
                          <a:pt x="2513256" y="0"/>
                        </a:cubicBezTo>
                        <a:cubicBezTo>
                          <a:pt x="2598277" y="-7264"/>
                          <a:pt x="2925436" y="3318"/>
                          <a:pt x="3014433" y="0"/>
                        </a:cubicBezTo>
                        <a:cubicBezTo>
                          <a:pt x="3128670" y="-6096"/>
                          <a:pt x="3242264" y="-12275"/>
                          <a:pt x="3382946" y="0"/>
                        </a:cubicBezTo>
                        <a:cubicBezTo>
                          <a:pt x="3516611" y="7631"/>
                          <a:pt x="3471341" y="10634"/>
                          <a:pt x="3552461" y="0"/>
                        </a:cubicBezTo>
                        <a:cubicBezTo>
                          <a:pt x="3635747" y="-12126"/>
                          <a:pt x="3697425" y="1390"/>
                          <a:pt x="3788309" y="0"/>
                        </a:cubicBezTo>
                        <a:cubicBezTo>
                          <a:pt x="3892566" y="2587"/>
                          <a:pt x="3991780" y="40681"/>
                          <a:pt x="4223155" y="0"/>
                        </a:cubicBezTo>
                        <a:cubicBezTo>
                          <a:pt x="4426249" y="-55800"/>
                          <a:pt x="4570411" y="-34252"/>
                          <a:pt x="4724332" y="0"/>
                        </a:cubicBezTo>
                        <a:cubicBezTo>
                          <a:pt x="4864416" y="30538"/>
                          <a:pt x="5138086" y="-17473"/>
                          <a:pt x="5225509" y="0"/>
                        </a:cubicBezTo>
                        <a:cubicBezTo>
                          <a:pt x="5325514" y="879"/>
                          <a:pt x="5400273" y="13541"/>
                          <a:pt x="5461357" y="0"/>
                        </a:cubicBezTo>
                        <a:cubicBezTo>
                          <a:pt x="5521228" y="-28445"/>
                          <a:pt x="5632923" y="50641"/>
                          <a:pt x="5829870" y="0"/>
                        </a:cubicBezTo>
                        <a:cubicBezTo>
                          <a:pt x="5992109" y="-26759"/>
                          <a:pt x="5983424" y="16244"/>
                          <a:pt x="6132050" y="0"/>
                        </a:cubicBezTo>
                        <a:cubicBezTo>
                          <a:pt x="6279109" y="2886"/>
                          <a:pt x="6401131" y="-17032"/>
                          <a:pt x="6633228" y="0"/>
                        </a:cubicBezTo>
                        <a:cubicBezTo>
                          <a:pt x="6622567" y="193692"/>
                          <a:pt x="6631708" y="249853"/>
                          <a:pt x="6633228" y="461665"/>
                        </a:cubicBezTo>
                        <a:cubicBezTo>
                          <a:pt x="6519127" y="437432"/>
                          <a:pt x="6448615" y="495720"/>
                          <a:pt x="6264715" y="461665"/>
                        </a:cubicBezTo>
                        <a:cubicBezTo>
                          <a:pt x="6088334" y="429427"/>
                          <a:pt x="6096282" y="445279"/>
                          <a:pt x="5962534" y="461665"/>
                        </a:cubicBezTo>
                        <a:cubicBezTo>
                          <a:pt x="5860253" y="468482"/>
                          <a:pt x="5688308" y="470598"/>
                          <a:pt x="5527690" y="461665"/>
                        </a:cubicBezTo>
                        <a:cubicBezTo>
                          <a:pt x="5410011" y="447063"/>
                          <a:pt x="5248568" y="463842"/>
                          <a:pt x="5159177" y="461665"/>
                        </a:cubicBezTo>
                        <a:cubicBezTo>
                          <a:pt x="5073761" y="461132"/>
                          <a:pt x="4968885" y="467567"/>
                          <a:pt x="4856996" y="461665"/>
                        </a:cubicBezTo>
                        <a:cubicBezTo>
                          <a:pt x="4702443" y="452201"/>
                          <a:pt x="4498245" y="471471"/>
                          <a:pt x="4355819" y="461665"/>
                        </a:cubicBezTo>
                        <a:cubicBezTo>
                          <a:pt x="4188316" y="443675"/>
                          <a:pt x="4234090" y="444221"/>
                          <a:pt x="4119971" y="461665"/>
                        </a:cubicBezTo>
                        <a:cubicBezTo>
                          <a:pt x="4022526" y="484757"/>
                          <a:pt x="3936278" y="470033"/>
                          <a:pt x="3817791" y="461665"/>
                        </a:cubicBezTo>
                        <a:cubicBezTo>
                          <a:pt x="3699934" y="458269"/>
                          <a:pt x="3650779" y="456251"/>
                          <a:pt x="3581943" y="461665"/>
                        </a:cubicBezTo>
                        <a:cubicBezTo>
                          <a:pt x="3500853" y="482513"/>
                          <a:pt x="3367323" y="497741"/>
                          <a:pt x="3279762" y="461665"/>
                        </a:cubicBezTo>
                        <a:cubicBezTo>
                          <a:pt x="3205978" y="436399"/>
                          <a:pt x="2960344" y="504264"/>
                          <a:pt x="2844918" y="461665"/>
                        </a:cubicBezTo>
                        <a:cubicBezTo>
                          <a:pt x="2733806" y="438192"/>
                          <a:pt x="2683500" y="447166"/>
                          <a:pt x="2609069" y="461665"/>
                        </a:cubicBezTo>
                        <a:cubicBezTo>
                          <a:pt x="2541323" y="487615"/>
                          <a:pt x="2342107" y="460770"/>
                          <a:pt x="2174224" y="461665"/>
                        </a:cubicBezTo>
                        <a:cubicBezTo>
                          <a:pt x="2018042" y="460847"/>
                          <a:pt x="1991359" y="440186"/>
                          <a:pt x="1872044" y="461665"/>
                        </a:cubicBezTo>
                        <a:cubicBezTo>
                          <a:pt x="1757213" y="490626"/>
                          <a:pt x="1555152" y="431372"/>
                          <a:pt x="1437199" y="461665"/>
                        </a:cubicBezTo>
                        <a:cubicBezTo>
                          <a:pt x="1337752" y="483646"/>
                          <a:pt x="1335027" y="446966"/>
                          <a:pt x="1267683" y="461665"/>
                        </a:cubicBezTo>
                        <a:cubicBezTo>
                          <a:pt x="1204899" y="474040"/>
                          <a:pt x="1110854" y="452676"/>
                          <a:pt x="1031835" y="461665"/>
                        </a:cubicBezTo>
                        <a:cubicBezTo>
                          <a:pt x="971995" y="437210"/>
                          <a:pt x="733716" y="478368"/>
                          <a:pt x="530658" y="461665"/>
                        </a:cubicBezTo>
                        <a:cubicBezTo>
                          <a:pt x="300000" y="448423"/>
                          <a:pt x="219126" y="490497"/>
                          <a:pt x="0" y="461665"/>
                        </a:cubicBezTo>
                        <a:cubicBezTo>
                          <a:pt x="28281" y="267461"/>
                          <a:pt x="-8276" y="105090"/>
                          <a:pt x="0" y="0"/>
                        </a:cubicBezTo>
                        <a:close/>
                      </a:path>
                      <a:path w="6633228" h="461665" stroke="0" extrusionOk="0">
                        <a:moveTo>
                          <a:pt x="0" y="0"/>
                        </a:moveTo>
                        <a:cubicBezTo>
                          <a:pt x="83731" y="10543"/>
                          <a:pt x="120636" y="-10174"/>
                          <a:pt x="169515" y="0"/>
                        </a:cubicBezTo>
                        <a:cubicBezTo>
                          <a:pt x="206790" y="-4598"/>
                          <a:pt x="460552" y="879"/>
                          <a:pt x="538028" y="0"/>
                        </a:cubicBezTo>
                        <a:cubicBezTo>
                          <a:pt x="616306" y="39364"/>
                          <a:pt x="794133" y="-14036"/>
                          <a:pt x="972873" y="0"/>
                        </a:cubicBezTo>
                        <a:cubicBezTo>
                          <a:pt x="1149604" y="-4163"/>
                          <a:pt x="1308583" y="10412"/>
                          <a:pt x="1407718" y="0"/>
                        </a:cubicBezTo>
                        <a:cubicBezTo>
                          <a:pt x="1530898" y="-9141"/>
                          <a:pt x="1511093" y="3433"/>
                          <a:pt x="1577233" y="0"/>
                        </a:cubicBezTo>
                        <a:cubicBezTo>
                          <a:pt x="1643614" y="334"/>
                          <a:pt x="1755745" y="-8520"/>
                          <a:pt x="1879414" y="0"/>
                        </a:cubicBezTo>
                        <a:cubicBezTo>
                          <a:pt x="2011339" y="11210"/>
                          <a:pt x="2051157" y="-11619"/>
                          <a:pt x="2115262" y="0"/>
                        </a:cubicBezTo>
                        <a:cubicBezTo>
                          <a:pt x="2140355" y="-5002"/>
                          <a:pt x="2381930" y="17156"/>
                          <a:pt x="2550107" y="0"/>
                        </a:cubicBezTo>
                        <a:cubicBezTo>
                          <a:pt x="2722493" y="-10173"/>
                          <a:pt x="2885889" y="-36859"/>
                          <a:pt x="2984952" y="0"/>
                        </a:cubicBezTo>
                        <a:cubicBezTo>
                          <a:pt x="3087471" y="36634"/>
                          <a:pt x="3080774" y="-2025"/>
                          <a:pt x="3154468" y="0"/>
                        </a:cubicBezTo>
                        <a:cubicBezTo>
                          <a:pt x="3216853" y="2876"/>
                          <a:pt x="3404860" y="-13078"/>
                          <a:pt x="3522981" y="0"/>
                        </a:cubicBezTo>
                        <a:cubicBezTo>
                          <a:pt x="3597195" y="21177"/>
                          <a:pt x="3867354" y="-32954"/>
                          <a:pt x="4024158" y="0"/>
                        </a:cubicBezTo>
                        <a:cubicBezTo>
                          <a:pt x="4175147" y="35416"/>
                          <a:pt x="4125720" y="-29351"/>
                          <a:pt x="4193674" y="0"/>
                        </a:cubicBezTo>
                        <a:cubicBezTo>
                          <a:pt x="4266475" y="412"/>
                          <a:pt x="4368062" y="9678"/>
                          <a:pt x="4429522" y="0"/>
                        </a:cubicBezTo>
                        <a:cubicBezTo>
                          <a:pt x="4495449" y="-16677"/>
                          <a:pt x="4612758" y="-13981"/>
                          <a:pt x="4731702" y="0"/>
                        </a:cubicBezTo>
                        <a:cubicBezTo>
                          <a:pt x="4856271" y="15936"/>
                          <a:pt x="5065898" y="-15419"/>
                          <a:pt x="5166547" y="0"/>
                        </a:cubicBezTo>
                        <a:cubicBezTo>
                          <a:pt x="5305587" y="-1257"/>
                          <a:pt x="5501067" y="36182"/>
                          <a:pt x="5667725" y="0"/>
                        </a:cubicBezTo>
                        <a:cubicBezTo>
                          <a:pt x="5853241" y="-38840"/>
                          <a:pt x="5948673" y="55337"/>
                          <a:pt x="6168901" y="0"/>
                        </a:cubicBezTo>
                        <a:cubicBezTo>
                          <a:pt x="6387166" y="-39558"/>
                          <a:pt x="6402146" y="22870"/>
                          <a:pt x="6633228" y="0"/>
                        </a:cubicBezTo>
                        <a:cubicBezTo>
                          <a:pt x="6639164" y="137727"/>
                          <a:pt x="6645763" y="331148"/>
                          <a:pt x="6633228" y="461665"/>
                        </a:cubicBezTo>
                        <a:cubicBezTo>
                          <a:pt x="6445145" y="472754"/>
                          <a:pt x="6398723" y="468068"/>
                          <a:pt x="6198383" y="461665"/>
                        </a:cubicBezTo>
                        <a:cubicBezTo>
                          <a:pt x="6153261" y="455007"/>
                          <a:pt x="6113258" y="461805"/>
                          <a:pt x="6028867" y="461665"/>
                        </a:cubicBezTo>
                        <a:cubicBezTo>
                          <a:pt x="5949891" y="452696"/>
                          <a:pt x="5747622" y="483303"/>
                          <a:pt x="5594022" y="461665"/>
                        </a:cubicBezTo>
                        <a:cubicBezTo>
                          <a:pt x="5440172" y="451540"/>
                          <a:pt x="5409142" y="433598"/>
                          <a:pt x="5291842" y="461665"/>
                        </a:cubicBezTo>
                        <a:cubicBezTo>
                          <a:pt x="5181779" y="476111"/>
                          <a:pt x="5000281" y="430358"/>
                          <a:pt x="4790664" y="461665"/>
                        </a:cubicBezTo>
                        <a:cubicBezTo>
                          <a:pt x="4599872" y="490417"/>
                          <a:pt x="4636719" y="461126"/>
                          <a:pt x="4554816" y="461665"/>
                        </a:cubicBezTo>
                        <a:cubicBezTo>
                          <a:pt x="4459892" y="474848"/>
                          <a:pt x="4328650" y="435685"/>
                          <a:pt x="4186304" y="461665"/>
                        </a:cubicBezTo>
                        <a:cubicBezTo>
                          <a:pt x="4030020" y="484059"/>
                          <a:pt x="3994804" y="479876"/>
                          <a:pt x="3884123" y="461665"/>
                        </a:cubicBezTo>
                        <a:cubicBezTo>
                          <a:pt x="3773250" y="459916"/>
                          <a:pt x="3620633" y="439190"/>
                          <a:pt x="3515610" y="461665"/>
                        </a:cubicBezTo>
                        <a:cubicBezTo>
                          <a:pt x="3414208" y="470846"/>
                          <a:pt x="3337796" y="447169"/>
                          <a:pt x="3279762" y="461665"/>
                        </a:cubicBezTo>
                        <a:cubicBezTo>
                          <a:pt x="3241114" y="456784"/>
                          <a:pt x="3042354" y="470212"/>
                          <a:pt x="2911250" y="461665"/>
                        </a:cubicBezTo>
                        <a:cubicBezTo>
                          <a:pt x="2792423" y="437620"/>
                          <a:pt x="2690311" y="454881"/>
                          <a:pt x="2476405" y="461665"/>
                        </a:cubicBezTo>
                        <a:cubicBezTo>
                          <a:pt x="2258485" y="443337"/>
                          <a:pt x="2381219" y="471349"/>
                          <a:pt x="2306889" y="461665"/>
                        </a:cubicBezTo>
                        <a:cubicBezTo>
                          <a:pt x="2250868" y="484680"/>
                          <a:pt x="2020760" y="453395"/>
                          <a:pt x="1872044" y="461665"/>
                        </a:cubicBezTo>
                        <a:cubicBezTo>
                          <a:pt x="1694665" y="452064"/>
                          <a:pt x="1635019" y="478902"/>
                          <a:pt x="1569864" y="461665"/>
                        </a:cubicBezTo>
                        <a:cubicBezTo>
                          <a:pt x="1507015" y="454272"/>
                          <a:pt x="1447840" y="472347"/>
                          <a:pt x="1334015" y="461665"/>
                        </a:cubicBezTo>
                        <a:cubicBezTo>
                          <a:pt x="1231937" y="469101"/>
                          <a:pt x="1028721" y="497943"/>
                          <a:pt x="832838" y="461665"/>
                        </a:cubicBezTo>
                        <a:cubicBezTo>
                          <a:pt x="650981" y="457695"/>
                          <a:pt x="656351" y="454471"/>
                          <a:pt x="596990" y="461665"/>
                        </a:cubicBezTo>
                        <a:cubicBezTo>
                          <a:pt x="535751" y="420375"/>
                          <a:pt x="319538" y="571600"/>
                          <a:pt x="0" y="461665"/>
                        </a:cubicBezTo>
                        <a:cubicBezTo>
                          <a:pt x="-21747" y="268848"/>
                          <a:pt x="-1280" y="127049"/>
                          <a:pt x="0" y="0"/>
                        </a:cubicBezTo>
                        <a:close/>
                      </a:path>
                      <a:path w="6633228" h="461665" fill="none" stroke="0" extrusionOk="0">
                        <a:moveTo>
                          <a:pt x="0" y="0"/>
                        </a:moveTo>
                        <a:cubicBezTo>
                          <a:pt x="146393" y="6637"/>
                          <a:pt x="182837" y="5434"/>
                          <a:pt x="302180" y="0"/>
                        </a:cubicBezTo>
                        <a:cubicBezTo>
                          <a:pt x="423771" y="-9788"/>
                          <a:pt x="607335" y="800"/>
                          <a:pt x="737025" y="0"/>
                        </a:cubicBezTo>
                        <a:cubicBezTo>
                          <a:pt x="888360" y="9454"/>
                          <a:pt x="1092444" y="-22093"/>
                          <a:pt x="1238202" y="0"/>
                        </a:cubicBezTo>
                        <a:cubicBezTo>
                          <a:pt x="1377364" y="19078"/>
                          <a:pt x="1415313" y="14803"/>
                          <a:pt x="1540382" y="0"/>
                        </a:cubicBezTo>
                        <a:cubicBezTo>
                          <a:pt x="1676862" y="-11540"/>
                          <a:pt x="1779245" y="54241"/>
                          <a:pt x="1975228" y="0"/>
                        </a:cubicBezTo>
                        <a:cubicBezTo>
                          <a:pt x="2185418" y="-36582"/>
                          <a:pt x="2105154" y="-7769"/>
                          <a:pt x="2144743" y="0"/>
                        </a:cubicBezTo>
                        <a:cubicBezTo>
                          <a:pt x="2191651" y="24355"/>
                          <a:pt x="2423336" y="812"/>
                          <a:pt x="2513256" y="0"/>
                        </a:cubicBezTo>
                        <a:cubicBezTo>
                          <a:pt x="2598799" y="-16660"/>
                          <a:pt x="2920176" y="7529"/>
                          <a:pt x="3014433" y="0"/>
                        </a:cubicBezTo>
                        <a:cubicBezTo>
                          <a:pt x="3117224" y="-20609"/>
                          <a:pt x="3224572" y="-24162"/>
                          <a:pt x="3382946" y="0"/>
                        </a:cubicBezTo>
                        <a:cubicBezTo>
                          <a:pt x="3509659" y="21308"/>
                          <a:pt x="3476024" y="-2079"/>
                          <a:pt x="3552461" y="0"/>
                        </a:cubicBezTo>
                        <a:cubicBezTo>
                          <a:pt x="3630283" y="-10968"/>
                          <a:pt x="3684668" y="-158"/>
                          <a:pt x="3788309" y="0"/>
                        </a:cubicBezTo>
                        <a:cubicBezTo>
                          <a:pt x="3873955" y="-22776"/>
                          <a:pt x="4043013" y="45401"/>
                          <a:pt x="4223155" y="0"/>
                        </a:cubicBezTo>
                        <a:cubicBezTo>
                          <a:pt x="4398794" y="-49115"/>
                          <a:pt x="4573232" y="-20156"/>
                          <a:pt x="4724332" y="0"/>
                        </a:cubicBezTo>
                        <a:cubicBezTo>
                          <a:pt x="4881808" y="8405"/>
                          <a:pt x="5118320" y="-7660"/>
                          <a:pt x="5225509" y="0"/>
                        </a:cubicBezTo>
                        <a:cubicBezTo>
                          <a:pt x="5325069" y="2825"/>
                          <a:pt x="5412573" y="15874"/>
                          <a:pt x="5461357" y="0"/>
                        </a:cubicBezTo>
                        <a:cubicBezTo>
                          <a:pt x="5517571" y="8215"/>
                          <a:pt x="5694645" y="26092"/>
                          <a:pt x="5829870" y="0"/>
                        </a:cubicBezTo>
                        <a:cubicBezTo>
                          <a:pt x="5989038" y="-29464"/>
                          <a:pt x="5988081" y="8869"/>
                          <a:pt x="6132050" y="0"/>
                        </a:cubicBezTo>
                        <a:cubicBezTo>
                          <a:pt x="6282832" y="-13248"/>
                          <a:pt x="6407153" y="-7586"/>
                          <a:pt x="6633228" y="0"/>
                        </a:cubicBezTo>
                        <a:cubicBezTo>
                          <a:pt x="6626859" y="197942"/>
                          <a:pt x="6637489" y="253669"/>
                          <a:pt x="6633228" y="461665"/>
                        </a:cubicBezTo>
                        <a:cubicBezTo>
                          <a:pt x="6540681" y="436427"/>
                          <a:pt x="6442500" y="498282"/>
                          <a:pt x="6264715" y="461665"/>
                        </a:cubicBezTo>
                        <a:cubicBezTo>
                          <a:pt x="6086904" y="432089"/>
                          <a:pt x="6098046" y="441367"/>
                          <a:pt x="5962534" y="461665"/>
                        </a:cubicBezTo>
                        <a:cubicBezTo>
                          <a:pt x="5839358" y="474419"/>
                          <a:pt x="5654670" y="481510"/>
                          <a:pt x="5527690" y="461665"/>
                        </a:cubicBezTo>
                        <a:cubicBezTo>
                          <a:pt x="5400809" y="437960"/>
                          <a:pt x="5255933" y="451908"/>
                          <a:pt x="5159177" y="461665"/>
                        </a:cubicBezTo>
                        <a:cubicBezTo>
                          <a:pt x="5055531" y="476357"/>
                          <a:pt x="4971358" y="485727"/>
                          <a:pt x="4856996" y="461665"/>
                        </a:cubicBezTo>
                        <a:cubicBezTo>
                          <a:pt x="4728306" y="481203"/>
                          <a:pt x="4542510" y="473122"/>
                          <a:pt x="4355819" y="461665"/>
                        </a:cubicBezTo>
                        <a:cubicBezTo>
                          <a:pt x="4188130" y="445046"/>
                          <a:pt x="4237446" y="435875"/>
                          <a:pt x="4119971" y="461665"/>
                        </a:cubicBezTo>
                        <a:cubicBezTo>
                          <a:pt x="4004996" y="484879"/>
                          <a:pt x="3935008" y="474745"/>
                          <a:pt x="3817791" y="461665"/>
                        </a:cubicBezTo>
                        <a:cubicBezTo>
                          <a:pt x="3706987" y="440081"/>
                          <a:pt x="3660686" y="450919"/>
                          <a:pt x="3581943" y="461665"/>
                        </a:cubicBezTo>
                        <a:cubicBezTo>
                          <a:pt x="3528204" y="480613"/>
                          <a:pt x="3354819" y="481428"/>
                          <a:pt x="3279762" y="461665"/>
                        </a:cubicBezTo>
                        <a:cubicBezTo>
                          <a:pt x="3208546" y="446398"/>
                          <a:pt x="2951764" y="481144"/>
                          <a:pt x="2844918" y="461665"/>
                        </a:cubicBezTo>
                        <a:cubicBezTo>
                          <a:pt x="2731646" y="430796"/>
                          <a:pt x="2669975" y="455664"/>
                          <a:pt x="2609069" y="461665"/>
                        </a:cubicBezTo>
                        <a:cubicBezTo>
                          <a:pt x="2542000" y="476001"/>
                          <a:pt x="2343896" y="478082"/>
                          <a:pt x="2174224" y="461665"/>
                        </a:cubicBezTo>
                        <a:cubicBezTo>
                          <a:pt x="2011950" y="456807"/>
                          <a:pt x="1989212" y="434362"/>
                          <a:pt x="1872044" y="461665"/>
                        </a:cubicBezTo>
                        <a:cubicBezTo>
                          <a:pt x="1759671" y="482932"/>
                          <a:pt x="1548007" y="432956"/>
                          <a:pt x="1437199" y="461665"/>
                        </a:cubicBezTo>
                        <a:cubicBezTo>
                          <a:pt x="1338891" y="488551"/>
                          <a:pt x="1340758" y="454046"/>
                          <a:pt x="1267683" y="461665"/>
                        </a:cubicBezTo>
                        <a:cubicBezTo>
                          <a:pt x="1205424" y="470992"/>
                          <a:pt x="1098830" y="451245"/>
                          <a:pt x="1031835" y="461665"/>
                        </a:cubicBezTo>
                        <a:cubicBezTo>
                          <a:pt x="962973" y="435610"/>
                          <a:pt x="798553" y="486374"/>
                          <a:pt x="530658" y="461665"/>
                        </a:cubicBezTo>
                        <a:cubicBezTo>
                          <a:pt x="293798" y="463850"/>
                          <a:pt x="220509" y="498517"/>
                          <a:pt x="0" y="461665"/>
                        </a:cubicBezTo>
                        <a:cubicBezTo>
                          <a:pt x="4644" y="274002"/>
                          <a:pt x="-17890" y="118744"/>
                          <a:pt x="0" y="0"/>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wrap="square" lIns="91440" tIns="45720" rIns="91440" bIns="45720" rtlCol="0" anchor="t">
            <a:spAutoFit/>
          </a:bodyPr>
          <a:lstStyle/>
          <a:p>
            <a:r>
              <a:rPr lang="en-GB" sz="3000" b="1" dirty="0">
                <a:solidFill>
                  <a:srgbClr val="CD7F31"/>
                </a:solidFill>
              </a:rPr>
              <a:t>How do you protect yourself? </a:t>
            </a:r>
            <a:r>
              <a:rPr lang="en-GB" sz="3000" b="1" dirty="0">
                <a:solidFill>
                  <a:srgbClr val="CD7F31"/>
                </a:solidFill>
                <a:ea typeface="Calibri"/>
                <a:cs typeface="Calibri"/>
              </a:rPr>
              <a:t>What are the 5 s's on sun safety?</a:t>
            </a:r>
            <a:endParaRPr lang="en-US" dirty="0"/>
          </a:p>
        </p:txBody>
      </p:sp>
      <p:pic>
        <p:nvPicPr>
          <p:cNvPr id="6" name="Image 5">
            <a:extLst>
              <a:ext uri="{FF2B5EF4-FFF2-40B4-BE49-F238E27FC236}">
                <a16:creationId xmlns:a16="http://schemas.microsoft.com/office/drawing/2014/main" id="{035F2564-106B-67FE-F4F1-5D5E90297EB1}"/>
              </a:ext>
            </a:extLst>
          </p:cNvPr>
          <p:cNvPicPr>
            <a:picLocks noChangeAspect="1"/>
          </p:cNvPicPr>
          <p:nvPr/>
        </p:nvPicPr>
        <p:blipFill>
          <a:blip r:embed="rId3"/>
          <a:stretch>
            <a:fillRect/>
          </a:stretch>
        </p:blipFill>
        <p:spPr>
          <a:xfrm>
            <a:off x="10220424" y="5073729"/>
            <a:ext cx="1647174" cy="1636736"/>
          </a:xfrm>
          <a:prstGeom prst="rect">
            <a:avLst/>
          </a:prstGeom>
        </p:spPr>
      </p:pic>
      <p:pic>
        <p:nvPicPr>
          <p:cNvPr id="7" name="Image 6">
            <a:extLst>
              <a:ext uri="{FF2B5EF4-FFF2-40B4-BE49-F238E27FC236}">
                <a16:creationId xmlns:a16="http://schemas.microsoft.com/office/drawing/2014/main" id="{5181991C-B757-C231-FA00-E43C9FC3647D}"/>
              </a:ext>
            </a:extLst>
          </p:cNvPr>
          <p:cNvPicPr>
            <a:picLocks noChangeAspect="1"/>
          </p:cNvPicPr>
          <p:nvPr/>
        </p:nvPicPr>
        <p:blipFill>
          <a:blip r:embed="rId4"/>
          <a:stretch>
            <a:fillRect/>
          </a:stretch>
        </p:blipFill>
        <p:spPr>
          <a:xfrm>
            <a:off x="-293002" y="2138382"/>
            <a:ext cx="2527200" cy="2509231"/>
          </a:xfrm>
          <a:prstGeom prst="rect">
            <a:avLst/>
          </a:prstGeom>
        </p:spPr>
      </p:pic>
      <p:pic>
        <p:nvPicPr>
          <p:cNvPr id="8" name="Image 7">
            <a:extLst>
              <a:ext uri="{FF2B5EF4-FFF2-40B4-BE49-F238E27FC236}">
                <a16:creationId xmlns:a16="http://schemas.microsoft.com/office/drawing/2014/main" id="{D2AC1F54-9000-2ED8-EE41-AECCC3AC46D4}"/>
              </a:ext>
            </a:extLst>
          </p:cNvPr>
          <p:cNvPicPr>
            <a:picLocks noChangeAspect="1"/>
          </p:cNvPicPr>
          <p:nvPr/>
        </p:nvPicPr>
        <p:blipFill>
          <a:blip r:embed="rId5"/>
          <a:stretch>
            <a:fillRect/>
          </a:stretch>
        </p:blipFill>
        <p:spPr>
          <a:xfrm rot="17040000">
            <a:off x="603896" y="3889090"/>
            <a:ext cx="1380734" cy="1371209"/>
          </a:xfrm>
          <a:prstGeom prst="rect">
            <a:avLst/>
          </a:prstGeom>
        </p:spPr>
      </p:pic>
      <p:pic>
        <p:nvPicPr>
          <p:cNvPr id="22" name="Image 21">
            <a:extLst>
              <a:ext uri="{FF2B5EF4-FFF2-40B4-BE49-F238E27FC236}">
                <a16:creationId xmlns:a16="http://schemas.microsoft.com/office/drawing/2014/main" id="{DB8E0CF6-D34E-1DC8-9A5B-A3FB97C3B60F}"/>
              </a:ext>
            </a:extLst>
          </p:cNvPr>
          <p:cNvPicPr>
            <a:picLocks noChangeAspect="1"/>
          </p:cNvPicPr>
          <p:nvPr/>
        </p:nvPicPr>
        <p:blipFill>
          <a:blip r:embed="rId6"/>
          <a:stretch>
            <a:fillRect/>
          </a:stretch>
        </p:blipFill>
        <p:spPr>
          <a:xfrm>
            <a:off x="10815727" y="3954366"/>
            <a:ext cx="1273219" cy="1253255"/>
          </a:xfrm>
          <a:prstGeom prst="rect">
            <a:avLst/>
          </a:prstGeom>
        </p:spPr>
      </p:pic>
      <p:sp>
        <p:nvSpPr>
          <p:cNvPr id="13" name="TextBox 12">
            <a:extLst>
              <a:ext uri="{FF2B5EF4-FFF2-40B4-BE49-F238E27FC236}">
                <a16:creationId xmlns:a16="http://schemas.microsoft.com/office/drawing/2014/main" id="{7C989AD7-DFCD-6300-105F-65051533E0CF}"/>
              </a:ext>
            </a:extLst>
          </p:cNvPr>
          <p:cNvSpPr txBox="1"/>
          <p:nvPr/>
        </p:nvSpPr>
        <p:spPr>
          <a:xfrm>
            <a:off x="2131017" y="1872711"/>
            <a:ext cx="8679048" cy="32088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571500" indent="-571500">
              <a:buFont typeface="Arial"/>
              <a:buChar char="•"/>
            </a:pPr>
            <a:r>
              <a:rPr lang="en-US" sz="4000" b="1" u="sng" dirty="0">
                <a:ea typeface="Calibri"/>
                <a:cs typeface="Calibri"/>
              </a:rPr>
              <a:t>Slip</a:t>
            </a:r>
            <a:r>
              <a:rPr lang="en-US" sz="4000" dirty="0">
                <a:ea typeface="Calibri"/>
                <a:cs typeface="Calibri"/>
              </a:rPr>
              <a:t> on a T-shirt</a:t>
            </a:r>
            <a:endParaRPr lang="en-US"/>
          </a:p>
          <a:p>
            <a:pPr marL="571500" indent="-571500">
              <a:buFont typeface="Arial"/>
              <a:buChar char="•"/>
            </a:pPr>
            <a:r>
              <a:rPr lang="en-US" sz="4000" b="1" u="sng" dirty="0">
                <a:ea typeface="Calibri"/>
                <a:cs typeface="Calibri"/>
              </a:rPr>
              <a:t>Slop</a:t>
            </a:r>
            <a:r>
              <a:rPr lang="en-US" sz="4000" dirty="0">
                <a:ea typeface="Calibri"/>
                <a:cs typeface="Calibri"/>
              </a:rPr>
              <a:t> on some factor 30+suncream </a:t>
            </a:r>
            <a:endParaRPr lang="en-US">
              <a:ea typeface="Calibri"/>
              <a:cs typeface="Calibri"/>
            </a:endParaRPr>
          </a:p>
          <a:p>
            <a:pPr marL="571500" indent="-571500">
              <a:buFont typeface="Arial"/>
              <a:buChar char="•"/>
            </a:pPr>
            <a:r>
              <a:rPr lang="en-US" sz="4000" b="1" u="sng" dirty="0">
                <a:ea typeface="Calibri"/>
                <a:cs typeface="Calibri"/>
              </a:rPr>
              <a:t>Slap</a:t>
            </a:r>
            <a:r>
              <a:rPr lang="en-US" sz="4000" dirty="0">
                <a:ea typeface="Calibri"/>
                <a:cs typeface="Calibri"/>
              </a:rPr>
              <a:t> on a hat</a:t>
            </a:r>
            <a:endParaRPr lang="en-US">
              <a:ea typeface="Calibri"/>
              <a:cs typeface="Calibri"/>
            </a:endParaRPr>
          </a:p>
          <a:p>
            <a:pPr marL="571500" indent="-571500">
              <a:buFont typeface="Arial"/>
              <a:buChar char="•"/>
            </a:pPr>
            <a:r>
              <a:rPr lang="en-US" sz="4000" b="1" u="sng" dirty="0">
                <a:ea typeface="Calibri"/>
                <a:cs typeface="Calibri"/>
              </a:rPr>
              <a:t>Slide</a:t>
            </a:r>
            <a:r>
              <a:rPr lang="en-US" sz="4000" dirty="0">
                <a:ea typeface="Calibri"/>
                <a:cs typeface="Calibri"/>
              </a:rPr>
              <a:t> on some sunglasses</a:t>
            </a:r>
            <a:endParaRPr lang="en-US" dirty="0">
              <a:ea typeface="Calibri"/>
              <a:cs typeface="Calibri"/>
            </a:endParaRPr>
          </a:p>
          <a:p>
            <a:pPr marL="571500" indent="-571500">
              <a:buFont typeface="Arial"/>
              <a:buChar char="•"/>
            </a:pPr>
            <a:r>
              <a:rPr lang="en-US" sz="4000" b="1" u="sng" dirty="0">
                <a:ea typeface="Calibri"/>
                <a:cs typeface="Calibri"/>
              </a:rPr>
              <a:t>Shade</a:t>
            </a:r>
            <a:r>
              <a:rPr lang="en-US" sz="4000" dirty="0">
                <a:ea typeface="Calibri"/>
                <a:cs typeface="Calibri"/>
              </a:rPr>
              <a:t> from the sun when possible</a:t>
            </a:r>
          </a:p>
        </p:txBody>
      </p:sp>
      <p:sp>
        <p:nvSpPr>
          <p:cNvPr id="2" name="TextBox 1">
            <a:extLst>
              <a:ext uri="{FF2B5EF4-FFF2-40B4-BE49-F238E27FC236}">
                <a16:creationId xmlns:a16="http://schemas.microsoft.com/office/drawing/2014/main" id="{82A25575-4721-F067-4338-EFB86FF26A02}"/>
              </a:ext>
            </a:extLst>
          </p:cNvPr>
          <p:cNvSpPr txBox="1"/>
          <p:nvPr/>
        </p:nvSpPr>
        <p:spPr>
          <a:xfrm>
            <a:off x="2363492" y="5708542"/>
            <a:ext cx="798162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ea typeface="Calibri"/>
                <a:cs typeface="Calibri"/>
              </a:rPr>
              <a:t>Look at selection of hats and tops and decide which is best to keep safe in the sun. </a:t>
            </a:r>
            <a:endParaRPr lang="en-US" dirty="0"/>
          </a:p>
        </p:txBody>
      </p:sp>
    </p:spTree>
    <p:extLst>
      <p:ext uri="{BB962C8B-B14F-4D97-AF65-F5344CB8AC3E}">
        <p14:creationId xmlns:p14="http://schemas.microsoft.com/office/powerpoint/2010/main" val="9667294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a:extLst>
              <a:ext uri="{FF2B5EF4-FFF2-40B4-BE49-F238E27FC236}">
                <a16:creationId xmlns:a16="http://schemas.microsoft.com/office/drawing/2014/main" id="{55FAFA45-0100-5ABC-9417-CA0F9300C63C}"/>
              </a:ext>
            </a:extLst>
          </p:cNvPr>
          <p:cNvPicPr>
            <a:picLocks noChangeAspect="1"/>
          </p:cNvPicPr>
          <p:nvPr/>
        </p:nvPicPr>
        <p:blipFill rotWithShape="1">
          <a:blip r:embed="rId2"/>
          <a:srcRect l="2125" t="1600" r="-83" b="1400"/>
          <a:stretch/>
        </p:blipFill>
        <p:spPr>
          <a:xfrm>
            <a:off x="20" y="1282"/>
            <a:ext cx="12187376" cy="6977492"/>
          </a:xfrm>
          <a:prstGeom prst="rect">
            <a:avLst/>
          </a:prstGeom>
        </p:spPr>
      </p:pic>
    </p:spTree>
    <p:extLst>
      <p:ext uri="{BB962C8B-B14F-4D97-AF65-F5344CB8AC3E}">
        <p14:creationId xmlns:p14="http://schemas.microsoft.com/office/powerpoint/2010/main" val="23171815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CC81228-CEA3-402B-B8E5-688F5BFA78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Arc 10">
            <a:extLst>
              <a:ext uri="{FF2B5EF4-FFF2-40B4-BE49-F238E27FC236}">
                <a16:creationId xmlns:a16="http://schemas.microsoft.com/office/drawing/2014/main" id="{BC0916B8-FF7A-4ECB-9FD7-C7668658D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011959" flipH="1">
            <a:off x="548353" y="3147190"/>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9DC011D4-C95F-4B2E-9A3C-A46DCDE956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38584" y="447363"/>
            <a:ext cx="734141" cy="734141"/>
          </a:xfrm>
          <a:prstGeom prst="rect">
            <a:avLst/>
          </a:prstGeom>
          <a:noFill/>
          <a:ln w="127000">
            <a:solidFill>
              <a:schemeClr val="accent6"/>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4C974DA9-EF91-4805-8188-78A93D4C8D4D}"/>
              </a:ext>
            </a:extLst>
          </p:cNvPr>
          <p:cNvSpPr/>
          <p:nvPr/>
        </p:nvSpPr>
        <p:spPr>
          <a:xfrm>
            <a:off x="10924162" y="252919"/>
            <a:ext cx="1059170" cy="109382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4" name="Group 49">
            <a:extLst>
              <a:ext uri="{FF2B5EF4-FFF2-40B4-BE49-F238E27FC236}">
                <a16:creationId xmlns:a16="http://schemas.microsoft.com/office/drawing/2014/main" id="{A5FFB0D1-3963-A8AE-6B84-9763D78E9CE3}"/>
              </a:ext>
            </a:extLst>
          </p:cNvPr>
          <p:cNvGrpSpPr/>
          <p:nvPr/>
        </p:nvGrpSpPr>
        <p:grpSpPr>
          <a:xfrm>
            <a:off x="-87734" y="-299481"/>
            <a:ext cx="2959215" cy="2910664"/>
            <a:chOff x="3143474" y="-2306525"/>
            <a:chExt cx="3163926" cy="3163926"/>
          </a:xfrm>
        </p:grpSpPr>
        <p:pic>
          <p:nvPicPr>
            <p:cNvPr id="15" name="Graphic 11" descr="The sun peeking from behind a cloud">
              <a:extLst>
                <a:ext uri="{FF2B5EF4-FFF2-40B4-BE49-F238E27FC236}">
                  <a16:creationId xmlns:a16="http://schemas.microsoft.com/office/drawing/2014/main" id="{B65EAA9B-350C-38AA-9128-7DF4E8563321}"/>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21339589">
              <a:off x="3143474" y="-2306525"/>
              <a:ext cx="3163926" cy="3163926"/>
            </a:xfrm>
            <a:prstGeom prst="rect">
              <a:avLst/>
            </a:prstGeom>
          </p:spPr>
        </p:pic>
        <p:cxnSp>
          <p:nvCxnSpPr>
            <p:cNvPr id="16" name="Straight Connector 15">
              <a:extLst>
                <a:ext uri="{FF2B5EF4-FFF2-40B4-BE49-F238E27FC236}">
                  <a16:creationId xmlns:a16="http://schemas.microsoft.com/office/drawing/2014/main" id="{5C7BE538-B2C1-86C4-E968-40D590DA8B5A}"/>
                </a:ext>
              </a:extLst>
            </p:cNvPr>
            <p:cNvCxnSpPr/>
            <p:nvPr/>
          </p:nvCxnSpPr>
          <p:spPr>
            <a:xfrm>
              <a:off x="4639985" y="-1619805"/>
              <a:ext cx="167132" cy="104383"/>
            </a:xfrm>
            <a:prstGeom prst="line">
              <a:avLst/>
            </a:prstGeom>
            <a:ln>
              <a:solidFill>
                <a:srgbClr val="CD7F31"/>
              </a:solidFill>
            </a:ln>
          </p:spPr>
          <p:style>
            <a:lnRef idx="1">
              <a:schemeClr val="accent1"/>
            </a:lnRef>
            <a:fillRef idx="0">
              <a:schemeClr val="accent1"/>
            </a:fillRef>
            <a:effectRef idx="0">
              <a:schemeClr val="accent1"/>
            </a:effectRef>
            <a:fontRef idx="minor">
              <a:schemeClr val="tx1"/>
            </a:fontRef>
          </p:style>
        </p:cxnSp>
        <p:cxnSp>
          <p:nvCxnSpPr>
            <p:cNvPr id="17" name="Straight Connector 17">
              <a:extLst>
                <a:ext uri="{FF2B5EF4-FFF2-40B4-BE49-F238E27FC236}">
                  <a16:creationId xmlns:a16="http://schemas.microsoft.com/office/drawing/2014/main" id="{EBABFE74-8829-A4BB-DD9D-A975ADB1A20E}"/>
                </a:ext>
              </a:extLst>
            </p:cNvPr>
            <p:cNvCxnSpPr>
              <a:cxnSpLocks/>
            </p:cNvCxnSpPr>
            <p:nvPr/>
          </p:nvCxnSpPr>
          <p:spPr>
            <a:xfrm>
              <a:off x="4863482" y="-1798771"/>
              <a:ext cx="71432" cy="152400"/>
            </a:xfrm>
            <a:prstGeom prst="line">
              <a:avLst/>
            </a:prstGeom>
            <a:ln>
              <a:solidFill>
                <a:srgbClr val="CD7F31"/>
              </a:solidFill>
            </a:ln>
          </p:spPr>
          <p:style>
            <a:lnRef idx="1">
              <a:schemeClr val="accent1"/>
            </a:lnRef>
            <a:fillRef idx="0">
              <a:schemeClr val="accent1"/>
            </a:fillRef>
            <a:effectRef idx="0">
              <a:schemeClr val="accent1"/>
            </a:effectRef>
            <a:fontRef idx="minor">
              <a:schemeClr val="tx1"/>
            </a:fontRef>
          </p:style>
        </p:cxnSp>
        <p:cxnSp>
          <p:nvCxnSpPr>
            <p:cNvPr id="18" name="Straight Connector 22">
              <a:extLst>
                <a:ext uri="{FF2B5EF4-FFF2-40B4-BE49-F238E27FC236}">
                  <a16:creationId xmlns:a16="http://schemas.microsoft.com/office/drawing/2014/main" id="{365FF161-58C9-6610-06B1-F075A16C9D9A}"/>
                </a:ext>
              </a:extLst>
            </p:cNvPr>
            <p:cNvCxnSpPr>
              <a:cxnSpLocks/>
            </p:cNvCxnSpPr>
            <p:nvPr/>
          </p:nvCxnSpPr>
          <p:spPr>
            <a:xfrm flipH="1">
              <a:off x="5545821" y="-1425498"/>
              <a:ext cx="224849" cy="64322"/>
            </a:xfrm>
            <a:prstGeom prst="line">
              <a:avLst/>
            </a:prstGeom>
            <a:ln>
              <a:solidFill>
                <a:srgbClr val="CD7F31"/>
              </a:solidFill>
            </a:ln>
          </p:spPr>
          <p:style>
            <a:lnRef idx="1">
              <a:schemeClr val="accent1"/>
            </a:lnRef>
            <a:fillRef idx="0">
              <a:schemeClr val="accent1"/>
            </a:fillRef>
            <a:effectRef idx="0">
              <a:schemeClr val="accent1"/>
            </a:effectRef>
            <a:fontRef idx="minor">
              <a:schemeClr val="tx1"/>
            </a:fontRef>
          </p:style>
        </p:cxnSp>
        <p:cxnSp>
          <p:nvCxnSpPr>
            <p:cNvPr id="19" name="Straight Connector 23">
              <a:extLst>
                <a:ext uri="{FF2B5EF4-FFF2-40B4-BE49-F238E27FC236}">
                  <a16:creationId xmlns:a16="http://schemas.microsoft.com/office/drawing/2014/main" id="{511AF776-D064-7AD9-435C-60B67AF46116}"/>
                </a:ext>
              </a:extLst>
            </p:cNvPr>
            <p:cNvCxnSpPr>
              <a:cxnSpLocks/>
            </p:cNvCxnSpPr>
            <p:nvPr/>
          </p:nvCxnSpPr>
          <p:spPr>
            <a:xfrm flipH="1">
              <a:off x="5562428" y="-1157250"/>
              <a:ext cx="286584" cy="0"/>
            </a:xfrm>
            <a:prstGeom prst="line">
              <a:avLst/>
            </a:prstGeom>
            <a:ln>
              <a:solidFill>
                <a:srgbClr val="CD7F31"/>
              </a:solidFill>
            </a:ln>
          </p:spPr>
          <p:style>
            <a:lnRef idx="1">
              <a:schemeClr val="accent1"/>
            </a:lnRef>
            <a:fillRef idx="0">
              <a:schemeClr val="accent1"/>
            </a:fillRef>
            <a:effectRef idx="0">
              <a:schemeClr val="accent1"/>
            </a:effectRef>
            <a:fontRef idx="minor">
              <a:schemeClr val="tx1"/>
            </a:fontRef>
          </p:style>
        </p:cxnSp>
        <p:cxnSp>
          <p:nvCxnSpPr>
            <p:cNvPr id="20" name="Straight Connector 24">
              <a:extLst>
                <a:ext uri="{FF2B5EF4-FFF2-40B4-BE49-F238E27FC236}">
                  <a16:creationId xmlns:a16="http://schemas.microsoft.com/office/drawing/2014/main" id="{20E492EF-A626-A256-0721-B87BBB507639}"/>
                </a:ext>
              </a:extLst>
            </p:cNvPr>
            <p:cNvCxnSpPr>
              <a:cxnSpLocks/>
            </p:cNvCxnSpPr>
            <p:nvPr/>
          </p:nvCxnSpPr>
          <p:spPr>
            <a:xfrm flipH="1">
              <a:off x="5435842" y="-1760742"/>
              <a:ext cx="147293" cy="152400"/>
            </a:xfrm>
            <a:prstGeom prst="line">
              <a:avLst/>
            </a:prstGeom>
            <a:ln>
              <a:solidFill>
                <a:srgbClr val="CD7F31"/>
              </a:solidFill>
            </a:ln>
          </p:spPr>
          <p:style>
            <a:lnRef idx="1">
              <a:schemeClr val="accent1"/>
            </a:lnRef>
            <a:fillRef idx="0">
              <a:schemeClr val="accent1"/>
            </a:fillRef>
            <a:effectRef idx="0">
              <a:schemeClr val="accent1"/>
            </a:effectRef>
            <a:fontRef idx="minor">
              <a:schemeClr val="tx1"/>
            </a:fontRef>
          </p:style>
        </p:cxnSp>
        <p:cxnSp>
          <p:nvCxnSpPr>
            <p:cNvPr id="21" name="Straight Connector 31">
              <a:extLst>
                <a:ext uri="{FF2B5EF4-FFF2-40B4-BE49-F238E27FC236}">
                  <a16:creationId xmlns:a16="http://schemas.microsoft.com/office/drawing/2014/main" id="{0EC42BE6-47FC-962A-B292-7D9F7D04FCA3}"/>
                </a:ext>
              </a:extLst>
            </p:cNvPr>
            <p:cNvCxnSpPr>
              <a:cxnSpLocks/>
            </p:cNvCxnSpPr>
            <p:nvPr/>
          </p:nvCxnSpPr>
          <p:spPr>
            <a:xfrm flipH="1">
              <a:off x="5186629" y="-1896638"/>
              <a:ext cx="5721" cy="218414"/>
            </a:xfrm>
            <a:prstGeom prst="line">
              <a:avLst/>
            </a:prstGeom>
            <a:ln>
              <a:solidFill>
                <a:srgbClr val="CD7F31"/>
              </a:solidFill>
            </a:ln>
          </p:spPr>
          <p:style>
            <a:lnRef idx="1">
              <a:schemeClr val="accent1"/>
            </a:lnRef>
            <a:fillRef idx="0">
              <a:schemeClr val="accent1"/>
            </a:fillRef>
            <a:effectRef idx="0">
              <a:schemeClr val="accent1"/>
            </a:effectRef>
            <a:fontRef idx="minor">
              <a:schemeClr val="tx1"/>
            </a:fontRef>
          </p:style>
        </p:cxnSp>
      </p:grpSp>
      <p:pic>
        <p:nvPicPr>
          <p:cNvPr id="6" name="Image 5">
            <a:extLst>
              <a:ext uri="{FF2B5EF4-FFF2-40B4-BE49-F238E27FC236}">
                <a16:creationId xmlns:a16="http://schemas.microsoft.com/office/drawing/2014/main" id="{035F2564-106B-67FE-F4F1-5D5E90297EB1}"/>
              </a:ext>
            </a:extLst>
          </p:cNvPr>
          <p:cNvPicPr>
            <a:picLocks noChangeAspect="1"/>
          </p:cNvPicPr>
          <p:nvPr/>
        </p:nvPicPr>
        <p:blipFill>
          <a:blip r:embed="rId5"/>
          <a:stretch>
            <a:fillRect/>
          </a:stretch>
        </p:blipFill>
        <p:spPr>
          <a:xfrm>
            <a:off x="10818983" y="5389570"/>
            <a:ext cx="1375954" cy="1365516"/>
          </a:xfrm>
          <a:prstGeom prst="rect">
            <a:avLst/>
          </a:prstGeom>
        </p:spPr>
      </p:pic>
      <p:pic>
        <p:nvPicPr>
          <p:cNvPr id="7" name="Image 6">
            <a:extLst>
              <a:ext uri="{FF2B5EF4-FFF2-40B4-BE49-F238E27FC236}">
                <a16:creationId xmlns:a16="http://schemas.microsoft.com/office/drawing/2014/main" id="{5181991C-B757-C231-FA00-E43C9FC3647D}"/>
              </a:ext>
            </a:extLst>
          </p:cNvPr>
          <p:cNvPicPr>
            <a:picLocks noChangeAspect="1"/>
          </p:cNvPicPr>
          <p:nvPr/>
        </p:nvPicPr>
        <p:blipFill>
          <a:blip r:embed="rId6"/>
          <a:stretch>
            <a:fillRect/>
          </a:stretch>
        </p:blipFill>
        <p:spPr>
          <a:xfrm>
            <a:off x="9317930" y="-488250"/>
            <a:ext cx="2527200" cy="2509231"/>
          </a:xfrm>
          <a:prstGeom prst="rect">
            <a:avLst/>
          </a:prstGeom>
        </p:spPr>
      </p:pic>
      <p:pic>
        <p:nvPicPr>
          <p:cNvPr id="8" name="Image 7">
            <a:extLst>
              <a:ext uri="{FF2B5EF4-FFF2-40B4-BE49-F238E27FC236}">
                <a16:creationId xmlns:a16="http://schemas.microsoft.com/office/drawing/2014/main" id="{D2AC1F54-9000-2ED8-EE41-AECCC3AC46D4}"/>
              </a:ext>
            </a:extLst>
          </p:cNvPr>
          <p:cNvPicPr>
            <a:picLocks noChangeAspect="1"/>
          </p:cNvPicPr>
          <p:nvPr/>
        </p:nvPicPr>
        <p:blipFill>
          <a:blip r:embed="rId7"/>
          <a:stretch>
            <a:fillRect/>
          </a:stretch>
        </p:blipFill>
        <p:spPr>
          <a:xfrm rot="17040000">
            <a:off x="10771935" y="910221"/>
            <a:ext cx="1380734" cy="1371209"/>
          </a:xfrm>
          <a:prstGeom prst="rect">
            <a:avLst/>
          </a:prstGeom>
        </p:spPr>
      </p:pic>
      <p:pic>
        <p:nvPicPr>
          <p:cNvPr id="12" name="Image 11" descr="Une image contenant noir, obscurité, objet astronomique, clair de lune&#10;&#10;Description générée automatiquement">
            <a:extLst>
              <a:ext uri="{FF2B5EF4-FFF2-40B4-BE49-F238E27FC236}">
                <a16:creationId xmlns:a16="http://schemas.microsoft.com/office/drawing/2014/main" id="{881DB12C-EBAE-7E67-B312-4E92E658A2B3}"/>
              </a:ext>
            </a:extLst>
          </p:cNvPr>
          <p:cNvPicPr>
            <a:picLocks noChangeAspect="1"/>
          </p:cNvPicPr>
          <p:nvPr/>
        </p:nvPicPr>
        <p:blipFill>
          <a:blip r:embed="rId8"/>
          <a:stretch>
            <a:fillRect/>
          </a:stretch>
        </p:blipFill>
        <p:spPr>
          <a:xfrm>
            <a:off x="-168458" y="2590535"/>
            <a:ext cx="1835064" cy="1517391"/>
          </a:xfrm>
          <a:prstGeom prst="rect">
            <a:avLst/>
          </a:prstGeom>
        </p:spPr>
      </p:pic>
      <p:pic>
        <p:nvPicPr>
          <p:cNvPr id="22" name="Image 21">
            <a:extLst>
              <a:ext uri="{FF2B5EF4-FFF2-40B4-BE49-F238E27FC236}">
                <a16:creationId xmlns:a16="http://schemas.microsoft.com/office/drawing/2014/main" id="{DB8E0CF6-D34E-1DC8-9A5B-A3FB97C3B60F}"/>
              </a:ext>
            </a:extLst>
          </p:cNvPr>
          <p:cNvPicPr>
            <a:picLocks noChangeAspect="1"/>
          </p:cNvPicPr>
          <p:nvPr/>
        </p:nvPicPr>
        <p:blipFill>
          <a:blip r:embed="rId9"/>
          <a:stretch>
            <a:fillRect/>
          </a:stretch>
        </p:blipFill>
        <p:spPr>
          <a:xfrm>
            <a:off x="108572" y="5602918"/>
            <a:ext cx="1273219" cy="1253255"/>
          </a:xfrm>
          <a:prstGeom prst="rect">
            <a:avLst/>
          </a:prstGeom>
        </p:spPr>
      </p:pic>
      <p:pic>
        <p:nvPicPr>
          <p:cNvPr id="25" name="Image 2" descr="Une image contenant symbole, art, conception&#10;&#10;Description générée automatiquement">
            <a:extLst>
              <a:ext uri="{FF2B5EF4-FFF2-40B4-BE49-F238E27FC236}">
                <a16:creationId xmlns:a16="http://schemas.microsoft.com/office/drawing/2014/main" id="{ADD4C425-E690-D475-46FC-191A0E931330}"/>
              </a:ext>
            </a:extLst>
          </p:cNvPr>
          <p:cNvPicPr>
            <a:picLocks noChangeAspect="1"/>
          </p:cNvPicPr>
          <p:nvPr/>
        </p:nvPicPr>
        <p:blipFill>
          <a:blip r:embed="rId10"/>
          <a:stretch>
            <a:fillRect/>
          </a:stretch>
        </p:blipFill>
        <p:spPr>
          <a:xfrm>
            <a:off x="11227009" y="2934590"/>
            <a:ext cx="832198" cy="822673"/>
          </a:xfrm>
          <a:prstGeom prst="rect">
            <a:avLst/>
          </a:prstGeom>
        </p:spPr>
      </p:pic>
      <p:pic>
        <p:nvPicPr>
          <p:cNvPr id="10" name="Picture 9" descr="A yellow orange and red triangle signs with black text&#10;&#10;Description automatically generated">
            <a:extLst>
              <a:ext uri="{FF2B5EF4-FFF2-40B4-BE49-F238E27FC236}">
                <a16:creationId xmlns:a16="http://schemas.microsoft.com/office/drawing/2014/main" id="{53BF2A76-AC66-086E-8B63-2A909005DA12}"/>
              </a:ext>
            </a:extLst>
          </p:cNvPr>
          <p:cNvPicPr>
            <a:picLocks noChangeAspect="1"/>
          </p:cNvPicPr>
          <p:nvPr/>
        </p:nvPicPr>
        <p:blipFill>
          <a:blip r:embed="rId11"/>
          <a:stretch>
            <a:fillRect/>
          </a:stretch>
        </p:blipFill>
        <p:spPr>
          <a:xfrm>
            <a:off x="1661152" y="1033398"/>
            <a:ext cx="9213778" cy="4353305"/>
          </a:xfrm>
          <a:prstGeom prst="rect">
            <a:avLst/>
          </a:prstGeom>
        </p:spPr>
      </p:pic>
      <p:sp>
        <p:nvSpPr>
          <p:cNvPr id="2" name="TextBox 1">
            <a:extLst>
              <a:ext uri="{FF2B5EF4-FFF2-40B4-BE49-F238E27FC236}">
                <a16:creationId xmlns:a16="http://schemas.microsoft.com/office/drawing/2014/main" id="{D8E0CE8E-0D44-ACD8-348D-50DD1E801436}"/>
              </a:ext>
            </a:extLst>
          </p:cNvPr>
          <p:cNvSpPr txBox="1"/>
          <p:nvPr/>
        </p:nvSpPr>
        <p:spPr>
          <a:xfrm>
            <a:off x="1666068" y="5514814"/>
            <a:ext cx="9376473"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000" dirty="0">
                <a:ea typeface="Calibri"/>
                <a:cs typeface="Calibri"/>
              </a:rPr>
              <a:t>What can your school do to protect you on high UV days? </a:t>
            </a:r>
            <a:endParaRPr lang="en-US" sz="3000" dirty="0"/>
          </a:p>
        </p:txBody>
      </p:sp>
    </p:spTree>
    <p:extLst>
      <p:ext uri="{BB962C8B-B14F-4D97-AF65-F5344CB8AC3E}">
        <p14:creationId xmlns:p14="http://schemas.microsoft.com/office/powerpoint/2010/main" val="1990481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CC81228-CEA3-402B-B8E5-688F5BFA78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Arc 10">
            <a:extLst>
              <a:ext uri="{FF2B5EF4-FFF2-40B4-BE49-F238E27FC236}">
                <a16:creationId xmlns:a16="http://schemas.microsoft.com/office/drawing/2014/main" id="{BC0916B8-FF7A-4ECB-9FD7-C7668658D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011959" flipH="1">
            <a:off x="548353" y="3147190"/>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B1B0937-9540-B143-0D6F-9FD3F02B111C}"/>
              </a:ext>
            </a:extLst>
          </p:cNvPr>
          <p:cNvSpPr>
            <a:spLocks noGrp="1"/>
          </p:cNvSpPr>
          <p:nvPr>
            <p:ph type="title"/>
          </p:nvPr>
        </p:nvSpPr>
        <p:spPr>
          <a:xfrm>
            <a:off x="2852676" y="2033726"/>
            <a:ext cx="7316387" cy="3502568"/>
          </a:xfrm>
        </p:spPr>
        <p:txBody>
          <a:bodyPr vert="horz" lIns="91440" tIns="45720" rIns="91440" bIns="45720" rtlCol="0" anchor="b">
            <a:noAutofit/>
          </a:bodyPr>
          <a:lstStyle/>
          <a:p>
            <a:pPr>
              <a:lnSpc>
                <a:spcPct val="100000"/>
              </a:lnSpc>
            </a:pPr>
            <a:r>
              <a:rPr lang="en-US" sz="4000" b="1" dirty="0">
                <a:solidFill>
                  <a:srgbClr val="CD7F31"/>
                </a:solidFill>
              </a:rPr>
              <a:t>True or False?</a:t>
            </a:r>
            <a:br>
              <a:rPr lang="en-US" sz="4000" b="1" dirty="0">
                <a:solidFill>
                  <a:srgbClr val="CD7F31"/>
                </a:solidFill>
                <a:ea typeface="Calibri Light"/>
                <a:cs typeface="Calibri Light"/>
              </a:rPr>
            </a:br>
            <a:br>
              <a:rPr lang="en-US" sz="4000" b="1" dirty="0">
                <a:solidFill>
                  <a:srgbClr val="CD7F31"/>
                </a:solidFill>
              </a:rPr>
            </a:br>
            <a:r>
              <a:rPr lang="en-US" sz="4000" b="1" dirty="0"/>
              <a:t>I can get burned on cloudy days. </a:t>
            </a:r>
            <a:br>
              <a:rPr lang="en-US" sz="4000" b="1" dirty="0">
                <a:solidFill>
                  <a:srgbClr val="CD7F31"/>
                </a:solidFill>
                <a:ea typeface="Calibri Light"/>
                <a:cs typeface="Calibri Light"/>
              </a:rPr>
            </a:br>
            <a:br>
              <a:rPr lang="en-US" sz="4000" b="1" dirty="0">
                <a:cs typeface="Calibri Light" panose="020F0302020204030204"/>
              </a:rPr>
            </a:br>
            <a:endParaRPr lang="en-US">
              <a:ea typeface="Calibri Light"/>
              <a:cs typeface="Calibri Light" panose="020F0302020204030204"/>
            </a:endParaRPr>
          </a:p>
        </p:txBody>
      </p:sp>
      <p:sp>
        <p:nvSpPr>
          <p:cNvPr id="13" name="Rectangle 12">
            <a:extLst>
              <a:ext uri="{FF2B5EF4-FFF2-40B4-BE49-F238E27FC236}">
                <a16:creationId xmlns:a16="http://schemas.microsoft.com/office/drawing/2014/main" id="{9DC011D4-C95F-4B2E-9A3C-A46DCDE956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38584" y="447363"/>
            <a:ext cx="734141" cy="734141"/>
          </a:xfrm>
          <a:prstGeom prst="rect">
            <a:avLst/>
          </a:prstGeom>
          <a:noFill/>
          <a:ln w="127000">
            <a:solidFill>
              <a:schemeClr val="accent6"/>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4C974DA9-EF91-4805-8188-78A93D4C8D4D}"/>
              </a:ext>
            </a:extLst>
          </p:cNvPr>
          <p:cNvSpPr/>
          <p:nvPr/>
        </p:nvSpPr>
        <p:spPr>
          <a:xfrm>
            <a:off x="10924162" y="252919"/>
            <a:ext cx="1059170" cy="109382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4" name="Group 49">
            <a:extLst>
              <a:ext uri="{FF2B5EF4-FFF2-40B4-BE49-F238E27FC236}">
                <a16:creationId xmlns:a16="http://schemas.microsoft.com/office/drawing/2014/main" id="{A5FFB0D1-3963-A8AE-6B84-9763D78E9CE3}"/>
              </a:ext>
            </a:extLst>
          </p:cNvPr>
          <p:cNvGrpSpPr/>
          <p:nvPr/>
        </p:nvGrpSpPr>
        <p:grpSpPr>
          <a:xfrm>
            <a:off x="674266" y="62146"/>
            <a:ext cx="2959215" cy="2910664"/>
            <a:chOff x="3143474" y="-2306525"/>
            <a:chExt cx="3163926" cy="3163926"/>
          </a:xfrm>
        </p:grpSpPr>
        <p:pic>
          <p:nvPicPr>
            <p:cNvPr id="15" name="Graphic 11" descr="The sun peeking from behind a cloud">
              <a:extLst>
                <a:ext uri="{FF2B5EF4-FFF2-40B4-BE49-F238E27FC236}">
                  <a16:creationId xmlns:a16="http://schemas.microsoft.com/office/drawing/2014/main" id="{B65EAA9B-350C-38AA-9128-7DF4E8563321}"/>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21339589">
              <a:off x="3143474" y="-2306525"/>
              <a:ext cx="3163926" cy="3163926"/>
            </a:xfrm>
            <a:prstGeom prst="rect">
              <a:avLst/>
            </a:prstGeom>
          </p:spPr>
        </p:pic>
        <p:cxnSp>
          <p:nvCxnSpPr>
            <p:cNvPr id="16" name="Straight Connector 15">
              <a:extLst>
                <a:ext uri="{FF2B5EF4-FFF2-40B4-BE49-F238E27FC236}">
                  <a16:creationId xmlns:a16="http://schemas.microsoft.com/office/drawing/2014/main" id="{5C7BE538-B2C1-86C4-E968-40D590DA8B5A}"/>
                </a:ext>
              </a:extLst>
            </p:cNvPr>
            <p:cNvCxnSpPr/>
            <p:nvPr/>
          </p:nvCxnSpPr>
          <p:spPr>
            <a:xfrm>
              <a:off x="4639985" y="-1619805"/>
              <a:ext cx="167132" cy="104383"/>
            </a:xfrm>
            <a:prstGeom prst="line">
              <a:avLst/>
            </a:prstGeom>
            <a:ln>
              <a:solidFill>
                <a:srgbClr val="CD7F31"/>
              </a:solidFill>
            </a:ln>
          </p:spPr>
          <p:style>
            <a:lnRef idx="1">
              <a:schemeClr val="accent1"/>
            </a:lnRef>
            <a:fillRef idx="0">
              <a:schemeClr val="accent1"/>
            </a:fillRef>
            <a:effectRef idx="0">
              <a:schemeClr val="accent1"/>
            </a:effectRef>
            <a:fontRef idx="minor">
              <a:schemeClr val="tx1"/>
            </a:fontRef>
          </p:style>
        </p:cxnSp>
        <p:cxnSp>
          <p:nvCxnSpPr>
            <p:cNvPr id="17" name="Straight Connector 17">
              <a:extLst>
                <a:ext uri="{FF2B5EF4-FFF2-40B4-BE49-F238E27FC236}">
                  <a16:creationId xmlns:a16="http://schemas.microsoft.com/office/drawing/2014/main" id="{EBABFE74-8829-A4BB-DD9D-A975ADB1A20E}"/>
                </a:ext>
              </a:extLst>
            </p:cNvPr>
            <p:cNvCxnSpPr>
              <a:cxnSpLocks/>
            </p:cNvCxnSpPr>
            <p:nvPr/>
          </p:nvCxnSpPr>
          <p:spPr>
            <a:xfrm>
              <a:off x="4863482" y="-1798771"/>
              <a:ext cx="71432" cy="152400"/>
            </a:xfrm>
            <a:prstGeom prst="line">
              <a:avLst/>
            </a:prstGeom>
            <a:ln>
              <a:solidFill>
                <a:srgbClr val="CD7F31"/>
              </a:solidFill>
            </a:ln>
          </p:spPr>
          <p:style>
            <a:lnRef idx="1">
              <a:schemeClr val="accent1"/>
            </a:lnRef>
            <a:fillRef idx="0">
              <a:schemeClr val="accent1"/>
            </a:fillRef>
            <a:effectRef idx="0">
              <a:schemeClr val="accent1"/>
            </a:effectRef>
            <a:fontRef idx="minor">
              <a:schemeClr val="tx1"/>
            </a:fontRef>
          </p:style>
        </p:cxnSp>
        <p:cxnSp>
          <p:nvCxnSpPr>
            <p:cNvPr id="18" name="Straight Connector 22">
              <a:extLst>
                <a:ext uri="{FF2B5EF4-FFF2-40B4-BE49-F238E27FC236}">
                  <a16:creationId xmlns:a16="http://schemas.microsoft.com/office/drawing/2014/main" id="{365FF161-58C9-6610-06B1-F075A16C9D9A}"/>
                </a:ext>
              </a:extLst>
            </p:cNvPr>
            <p:cNvCxnSpPr>
              <a:cxnSpLocks/>
            </p:cNvCxnSpPr>
            <p:nvPr/>
          </p:nvCxnSpPr>
          <p:spPr>
            <a:xfrm flipH="1">
              <a:off x="5545821" y="-1425498"/>
              <a:ext cx="224849" cy="64322"/>
            </a:xfrm>
            <a:prstGeom prst="line">
              <a:avLst/>
            </a:prstGeom>
            <a:ln>
              <a:solidFill>
                <a:srgbClr val="CD7F31"/>
              </a:solidFill>
            </a:ln>
          </p:spPr>
          <p:style>
            <a:lnRef idx="1">
              <a:schemeClr val="accent1"/>
            </a:lnRef>
            <a:fillRef idx="0">
              <a:schemeClr val="accent1"/>
            </a:fillRef>
            <a:effectRef idx="0">
              <a:schemeClr val="accent1"/>
            </a:effectRef>
            <a:fontRef idx="minor">
              <a:schemeClr val="tx1"/>
            </a:fontRef>
          </p:style>
        </p:cxnSp>
        <p:cxnSp>
          <p:nvCxnSpPr>
            <p:cNvPr id="19" name="Straight Connector 23">
              <a:extLst>
                <a:ext uri="{FF2B5EF4-FFF2-40B4-BE49-F238E27FC236}">
                  <a16:creationId xmlns:a16="http://schemas.microsoft.com/office/drawing/2014/main" id="{511AF776-D064-7AD9-435C-60B67AF46116}"/>
                </a:ext>
              </a:extLst>
            </p:cNvPr>
            <p:cNvCxnSpPr>
              <a:cxnSpLocks/>
            </p:cNvCxnSpPr>
            <p:nvPr/>
          </p:nvCxnSpPr>
          <p:spPr>
            <a:xfrm flipH="1">
              <a:off x="5562428" y="-1157250"/>
              <a:ext cx="286584" cy="0"/>
            </a:xfrm>
            <a:prstGeom prst="line">
              <a:avLst/>
            </a:prstGeom>
            <a:ln>
              <a:solidFill>
                <a:srgbClr val="CD7F31"/>
              </a:solidFill>
            </a:ln>
          </p:spPr>
          <p:style>
            <a:lnRef idx="1">
              <a:schemeClr val="accent1"/>
            </a:lnRef>
            <a:fillRef idx="0">
              <a:schemeClr val="accent1"/>
            </a:fillRef>
            <a:effectRef idx="0">
              <a:schemeClr val="accent1"/>
            </a:effectRef>
            <a:fontRef idx="minor">
              <a:schemeClr val="tx1"/>
            </a:fontRef>
          </p:style>
        </p:cxnSp>
        <p:cxnSp>
          <p:nvCxnSpPr>
            <p:cNvPr id="20" name="Straight Connector 24">
              <a:extLst>
                <a:ext uri="{FF2B5EF4-FFF2-40B4-BE49-F238E27FC236}">
                  <a16:creationId xmlns:a16="http://schemas.microsoft.com/office/drawing/2014/main" id="{20E492EF-A626-A256-0721-B87BBB507639}"/>
                </a:ext>
              </a:extLst>
            </p:cNvPr>
            <p:cNvCxnSpPr>
              <a:cxnSpLocks/>
            </p:cNvCxnSpPr>
            <p:nvPr/>
          </p:nvCxnSpPr>
          <p:spPr>
            <a:xfrm flipH="1">
              <a:off x="5435842" y="-1760742"/>
              <a:ext cx="147293" cy="152400"/>
            </a:xfrm>
            <a:prstGeom prst="line">
              <a:avLst/>
            </a:prstGeom>
            <a:ln>
              <a:solidFill>
                <a:srgbClr val="CD7F31"/>
              </a:solidFill>
            </a:ln>
          </p:spPr>
          <p:style>
            <a:lnRef idx="1">
              <a:schemeClr val="accent1"/>
            </a:lnRef>
            <a:fillRef idx="0">
              <a:schemeClr val="accent1"/>
            </a:fillRef>
            <a:effectRef idx="0">
              <a:schemeClr val="accent1"/>
            </a:effectRef>
            <a:fontRef idx="minor">
              <a:schemeClr val="tx1"/>
            </a:fontRef>
          </p:style>
        </p:cxnSp>
        <p:cxnSp>
          <p:nvCxnSpPr>
            <p:cNvPr id="21" name="Straight Connector 31">
              <a:extLst>
                <a:ext uri="{FF2B5EF4-FFF2-40B4-BE49-F238E27FC236}">
                  <a16:creationId xmlns:a16="http://schemas.microsoft.com/office/drawing/2014/main" id="{0EC42BE6-47FC-962A-B292-7D9F7D04FCA3}"/>
                </a:ext>
              </a:extLst>
            </p:cNvPr>
            <p:cNvCxnSpPr>
              <a:cxnSpLocks/>
            </p:cNvCxnSpPr>
            <p:nvPr/>
          </p:nvCxnSpPr>
          <p:spPr>
            <a:xfrm flipH="1">
              <a:off x="5186629" y="-1896638"/>
              <a:ext cx="5721" cy="218414"/>
            </a:xfrm>
            <a:prstGeom prst="line">
              <a:avLst/>
            </a:prstGeom>
            <a:ln>
              <a:solidFill>
                <a:srgbClr val="CD7F31"/>
              </a:solidFill>
            </a:ln>
          </p:spPr>
          <p:style>
            <a:lnRef idx="1">
              <a:schemeClr val="accent1"/>
            </a:lnRef>
            <a:fillRef idx="0">
              <a:schemeClr val="accent1"/>
            </a:fillRef>
            <a:effectRef idx="0">
              <a:schemeClr val="accent1"/>
            </a:effectRef>
            <a:fontRef idx="minor">
              <a:schemeClr val="tx1"/>
            </a:fontRef>
          </p:style>
        </p:cxnSp>
      </p:grpSp>
      <p:pic>
        <p:nvPicPr>
          <p:cNvPr id="6" name="Image 5">
            <a:extLst>
              <a:ext uri="{FF2B5EF4-FFF2-40B4-BE49-F238E27FC236}">
                <a16:creationId xmlns:a16="http://schemas.microsoft.com/office/drawing/2014/main" id="{035F2564-106B-67FE-F4F1-5D5E90297EB1}"/>
              </a:ext>
            </a:extLst>
          </p:cNvPr>
          <p:cNvPicPr>
            <a:picLocks noChangeAspect="1"/>
          </p:cNvPicPr>
          <p:nvPr/>
        </p:nvPicPr>
        <p:blipFill>
          <a:blip r:embed="rId4"/>
          <a:stretch>
            <a:fillRect/>
          </a:stretch>
        </p:blipFill>
        <p:spPr>
          <a:xfrm>
            <a:off x="10418610" y="5027943"/>
            <a:ext cx="1647174" cy="1636736"/>
          </a:xfrm>
          <a:prstGeom prst="rect">
            <a:avLst/>
          </a:prstGeom>
        </p:spPr>
      </p:pic>
      <p:pic>
        <p:nvPicPr>
          <p:cNvPr id="7" name="Image 6">
            <a:extLst>
              <a:ext uri="{FF2B5EF4-FFF2-40B4-BE49-F238E27FC236}">
                <a16:creationId xmlns:a16="http://schemas.microsoft.com/office/drawing/2014/main" id="{5181991C-B757-C231-FA00-E43C9FC3647D}"/>
              </a:ext>
            </a:extLst>
          </p:cNvPr>
          <p:cNvPicPr>
            <a:picLocks noChangeAspect="1"/>
          </p:cNvPicPr>
          <p:nvPr/>
        </p:nvPicPr>
        <p:blipFill>
          <a:blip r:embed="rId5"/>
          <a:stretch>
            <a:fillRect/>
          </a:stretch>
        </p:blipFill>
        <p:spPr>
          <a:xfrm>
            <a:off x="9317930" y="-488250"/>
            <a:ext cx="2527200" cy="2509231"/>
          </a:xfrm>
          <a:prstGeom prst="rect">
            <a:avLst/>
          </a:prstGeom>
        </p:spPr>
      </p:pic>
      <p:pic>
        <p:nvPicPr>
          <p:cNvPr id="8" name="Image 7">
            <a:extLst>
              <a:ext uri="{FF2B5EF4-FFF2-40B4-BE49-F238E27FC236}">
                <a16:creationId xmlns:a16="http://schemas.microsoft.com/office/drawing/2014/main" id="{D2AC1F54-9000-2ED8-EE41-AECCC3AC46D4}"/>
              </a:ext>
            </a:extLst>
          </p:cNvPr>
          <p:cNvPicPr>
            <a:picLocks noChangeAspect="1"/>
          </p:cNvPicPr>
          <p:nvPr/>
        </p:nvPicPr>
        <p:blipFill>
          <a:blip r:embed="rId6"/>
          <a:stretch>
            <a:fillRect/>
          </a:stretch>
        </p:blipFill>
        <p:spPr>
          <a:xfrm rot="17040000">
            <a:off x="10616952" y="1091035"/>
            <a:ext cx="1380734" cy="1371209"/>
          </a:xfrm>
          <a:prstGeom prst="rect">
            <a:avLst/>
          </a:prstGeom>
        </p:spPr>
      </p:pic>
      <p:pic>
        <p:nvPicPr>
          <p:cNvPr id="12" name="Image 11" descr="Une image contenant noir, obscurité, objet astronomique, clair de lune&#10;&#10;Description générée automatiquement">
            <a:extLst>
              <a:ext uri="{FF2B5EF4-FFF2-40B4-BE49-F238E27FC236}">
                <a16:creationId xmlns:a16="http://schemas.microsoft.com/office/drawing/2014/main" id="{881DB12C-EBAE-7E67-B312-4E92E658A2B3}"/>
              </a:ext>
            </a:extLst>
          </p:cNvPr>
          <p:cNvPicPr>
            <a:picLocks noChangeAspect="1"/>
          </p:cNvPicPr>
          <p:nvPr/>
        </p:nvPicPr>
        <p:blipFill>
          <a:blip r:embed="rId7"/>
          <a:stretch>
            <a:fillRect/>
          </a:stretch>
        </p:blipFill>
        <p:spPr>
          <a:xfrm>
            <a:off x="102762" y="2823010"/>
            <a:ext cx="1835064" cy="1517391"/>
          </a:xfrm>
          <a:prstGeom prst="rect">
            <a:avLst/>
          </a:prstGeom>
        </p:spPr>
      </p:pic>
      <p:pic>
        <p:nvPicPr>
          <p:cNvPr id="22" name="Image 21">
            <a:extLst>
              <a:ext uri="{FF2B5EF4-FFF2-40B4-BE49-F238E27FC236}">
                <a16:creationId xmlns:a16="http://schemas.microsoft.com/office/drawing/2014/main" id="{DB8E0CF6-D34E-1DC8-9A5B-A3FB97C3B60F}"/>
              </a:ext>
            </a:extLst>
          </p:cNvPr>
          <p:cNvPicPr>
            <a:picLocks noChangeAspect="1"/>
          </p:cNvPicPr>
          <p:nvPr/>
        </p:nvPicPr>
        <p:blipFill>
          <a:blip r:embed="rId8"/>
          <a:stretch>
            <a:fillRect/>
          </a:stretch>
        </p:blipFill>
        <p:spPr>
          <a:xfrm>
            <a:off x="108572" y="5602918"/>
            <a:ext cx="1273219" cy="1253255"/>
          </a:xfrm>
          <a:prstGeom prst="rect">
            <a:avLst/>
          </a:prstGeom>
        </p:spPr>
      </p:pic>
      <p:pic>
        <p:nvPicPr>
          <p:cNvPr id="25" name="Image 2" descr="Une image contenant symbole, art, conception&#10;&#10;Description générée automatiquement">
            <a:extLst>
              <a:ext uri="{FF2B5EF4-FFF2-40B4-BE49-F238E27FC236}">
                <a16:creationId xmlns:a16="http://schemas.microsoft.com/office/drawing/2014/main" id="{ADD4C425-E690-D475-46FC-191A0E931330}"/>
              </a:ext>
            </a:extLst>
          </p:cNvPr>
          <p:cNvPicPr>
            <a:picLocks noChangeAspect="1"/>
          </p:cNvPicPr>
          <p:nvPr/>
        </p:nvPicPr>
        <p:blipFill>
          <a:blip r:embed="rId9"/>
          <a:stretch>
            <a:fillRect/>
          </a:stretch>
        </p:blipFill>
        <p:spPr>
          <a:xfrm>
            <a:off x="11227009" y="2934590"/>
            <a:ext cx="832198" cy="822673"/>
          </a:xfrm>
          <a:prstGeom prst="rect">
            <a:avLst/>
          </a:prstGeom>
        </p:spPr>
      </p:pic>
    </p:spTree>
    <p:extLst>
      <p:ext uri="{BB962C8B-B14F-4D97-AF65-F5344CB8AC3E}">
        <p14:creationId xmlns:p14="http://schemas.microsoft.com/office/powerpoint/2010/main" val="15763700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CC81228-CEA3-402B-B8E5-688F5BFA78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Arc 10">
            <a:extLst>
              <a:ext uri="{FF2B5EF4-FFF2-40B4-BE49-F238E27FC236}">
                <a16:creationId xmlns:a16="http://schemas.microsoft.com/office/drawing/2014/main" id="{BC0916B8-FF7A-4ECB-9FD7-C7668658D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011959" flipH="1">
            <a:off x="548353" y="3147190"/>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B1B0937-9540-B143-0D6F-9FD3F02B111C}"/>
              </a:ext>
            </a:extLst>
          </p:cNvPr>
          <p:cNvSpPr>
            <a:spLocks noGrp="1"/>
          </p:cNvSpPr>
          <p:nvPr>
            <p:ph type="title"/>
          </p:nvPr>
        </p:nvSpPr>
        <p:spPr>
          <a:xfrm>
            <a:off x="3516910" y="3001212"/>
            <a:ext cx="5522756" cy="841430"/>
          </a:xfrm>
        </p:spPr>
        <p:txBody>
          <a:bodyPr vert="horz" lIns="91440" tIns="45720" rIns="91440" bIns="45720" rtlCol="0" anchor="b">
            <a:noAutofit/>
          </a:bodyPr>
          <a:lstStyle/>
          <a:p>
            <a:pPr>
              <a:lnSpc>
                <a:spcPct val="100000"/>
              </a:lnSpc>
            </a:pPr>
            <a:r>
              <a:rPr lang="en-US" sz="4000" b="1" dirty="0">
                <a:solidFill>
                  <a:srgbClr val="CD7F31"/>
                </a:solidFill>
                <a:cs typeface="Calibri Light"/>
              </a:rPr>
              <a:t>True or false? </a:t>
            </a:r>
            <a:br>
              <a:rPr lang="en-US" sz="4000" b="1" dirty="0">
                <a:solidFill>
                  <a:srgbClr val="CD7F31"/>
                </a:solidFill>
                <a:ea typeface="Calibri Light"/>
                <a:cs typeface="Calibri Light"/>
              </a:rPr>
            </a:br>
            <a:br>
              <a:rPr lang="en-US" sz="4000" b="1" dirty="0">
                <a:solidFill>
                  <a:srgbClr val="CD7F31"/>
                </a:solidFill>
                <a:cs typeface="Calibri Light"/>
              </a:rPr>
            </a:br>
            <a:r>
              <a:rPr lang="en-US" sz="4000" b="1" dirty="0">
                <a:cs typeface="Calibri Light"/>
              </a:rPr>
              <a:t>The sun is strongest in the middle of the day. </a:t>
            </a:r>
            <a:endParaRPr lang="en-US" sz="4000" b="1" kern="1200" dirty="0">
              <a:cs typeface="Calibri Light"/>
            </a:endParaRPr>
          </a:p>
        </p:txBody>
      </p:sp>
      <p:sp>
        <p:nvSpPr>
          <p:cNvPr id="13" name="Rectangle 12">
            <a:extLst>
              <a:ext uri="{FF2B5EF4-FFF2-40B4-BE49-F238E27FC236}">
                <a16:creationId xmlns:a16="http://schemas.microsoft.com/office/drawing/2014/main" id="{9DC011D4-C95F-4B2E-9A3C-A46DCDE956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38584" y="447363"/>
            <a:ext cx="734141" cy="734141"/>
          </a:xfrm>
          <a:prstGeom prst="rect">
            <a:avLst/>
          </a:prstGeom>
          <a:noFill/>
          <a:ln w="127000">
            <a:solidFill>
              <a:schemeClr val="accent6"/>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4C974DA9-EF91-4805-8188-78A93D4C8D4D}"/>
              </a:ext>
            </a:extLst>
          </p:cNvPr>
          <p:cNvSpPr/>
          <p:nvPr/>
        </p:nvSpPr>
        <p:spPr>
          <a:xfrm>
            <a:off x="10924162" y="252919"/>
            <a:ext cx="1059170" cy="109382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4" name="Group 49">
            <a:extLst>
              <a:ext uri="{FF2B5EF4-FFF2-40B4-BE49-F238E27FC236}">
                <a16:creationId xmlns:a16="http://schemas.microsoft.com/office/drawing/2014/main" id="{A5FFB0D1-3963-A8AE-6B84-9763D78E9CE3}"/>
              </a:ext>
            </a:extLst>
          </p:cNvPr>
          <p:cNvGrpSpPr/>
          <p:nvPr/>
        </p:nvGrpSpPr>
        <p:grpSpPr>
          <a:xfrm>
            <a:off x="674266" y="62146"/>
            <a:ext cx="3146784" cy="2441741"/>
            <a:chOff x="3143474" y="-2306525"/>
            <a:chExt cx="3163926" cy="3163926"/>
          </a:xfrm>
        </p:grpSpPr>
        <p:pic>
          <p:nvPicPr>
            <p:cNvPr id="15" name="Graphic 11" descr="The sun peeking from behind a cloud">
              <a:extLst>
                <a:ext uri="{FF2B5EF4-FFF2-40B4-BE49-F238E27FC236}">
                  <a16:creationId xmlns:a16="http://schemas.microsoft.com/office/drawing/2014/main" id="{B65EAA9B-350C-38AA-9128-7DF4E8563321}"/>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21339589">
              <a:off x="3143474" y="-2306525"/>
              <a:ext cx="3163926" cy="3163926"/>
            </a:xfrm>
            <a:prstGeom prst="rect">
              <a:avLst/>
            </a:prstGeom>
          </p:spPr>
        </p:pic>
        <p:cxnSp>
          <p:nvCxnSpPr>
            <p:cNvPr id="16" name="Straight Connector 15">
              <a:extLst>
                <a:ext uri="{FF2B5EF4-FFF2-40B4-BE49-F238E27FC236}">
                  <a16:creationId xmlns:a16="http://schemas.microsoft.com/office/drawing/2014/main" id="{5C7BE538-B2C1-86C4-E968-40D590DA8B5A}"/>
                </a:ext>
              </a:extLst>
            </p:cNvPr>
            <p:cNvCxnSpPr/>
            <p:nvPr/>
          </p:nvCxnSpPr>
          <p:spPr>
            <a:xfrm>
              <a:off x="4639985" y="-1619805"/>
              <a:ext cx="167132" cy="104383"/>
            </a:xfrm>
            <a:prstGeom prst="line">
              <a:avLst/>
            </a:prstGeom>
            <a:ln>
              <a:solidFill>
                <a:srgbClr val="CD7F31"/>
              </a:solidFill>
            </a:ln>
          </p:spPr>
          <p:style>
            <a:lnRef idx="1">
              <a:schemeClr val="accent1"/>
            </a:lnRef>
            <a:fillRef idx="0">
              <a:schemeClr val="accent1"/>
            </a:fillRef>
            <a:effectRef idx="0">
              <a:schemeClr val="accent1"/>
            </a:effectRef>
            <a:fontRef idx="minor">
              <a:schemeClr val="tx1"/>
            </a:fontRef>
          </p:style>
        </p:cxnSp>
        <p:cxnSp>
          <p:nvCxnSpPr>
            <p:cNvPr id="17" name="Straight Connector 17">
              <a:extLst>
                <a:ext uri="{FF2B5EF4-FFF2-40B4-BE49-F238E27FC236}">
                  <a16:creationId xmlns:a16="http://schemas.microsoft.com/office/drawing/2014/main" id="{EBABFE74-8829-A4BB-DD9D-A975ADB1A20E}"/>
                </a:ext>
              </a:extLst>
            </p:cNvPr>
            <p:cNvCxnSpPr>
              <a:cxnSpLocks/>
            </p:cNvCxnSpPr>
            <p:nvPr/>
          </p:nvCxnSpPr>
          <p:spPr>
            <a:xfrm>
              <a:off x="4863482" y="-1798771"/>
              <a:ext cx="71432" cy="152400"/>
            </a:xfrm>
            <a:prstGeom prst="line">
              <a:avLst/>
            </a:prstGeom>
            <a:ln>
              <a:solidFill>
                <a:srgbClr val="CD7F31"/>
              </a:solidFill>
            </a:ln>
          </p:spPr>
          <p:style>
            <a:lnRef idx="1">
              <a:schemeClr val="accent1"/>
            </a:lnRef>
            <a:fillRef idx="0">
              <a:schemeClr val="accent1"/>
            </a:fillRef>
            <a:effectRef idx="0">
              <a:schemeClr val="accent1"/>
            </a:effectRef>
            <a:fontRef idx="minor">
              <a:schemeClr val="tx1"/>
            </a:fontRef>
          </p:style>
        </p:cxnSp>
        <p:cxnSp>
          <p:nvCxnSpPr>
            <p:cNvPr id="18" name="Straight Connector 22">
              <a:extLst>
                <a:ext uri="{FF2B5EF4-FFF2-40B4-BE49-F238E27FC236}">
                  <a16:creationId xmlns:a16="http://schemas.microsoft.com/office/drawing/2014/main" id="{365FF161-58C9-6610-06B1-F075A16C9D9A}"/>
                </a:ext>
              </a:extLst>
            </p:cNvPr>
            <p:cNvCxnSpPr>
              <a:cxnSpLocks/>
            </p:cNvCxnSpPr>
            <p:nvPr/>
          </p:nvCxnSpPr>
          <p:spPr>
            <a:xfrm flipH="1">
              <a:off x="5545821" y="-1425498"/>
              <a:ext cx="224849" cy="64322"/>
            </a:xfrm>
            <a:prstGeom prst="line">
              <a:avLst/>
            </a:prstGeom>
            <a:ln>
              <a:solidFill>
                <a:srgbClr val="CD7F31"/>
              </a:solidFill>
            </a:ln>
          </p:spPr>
          <p:style>
            <a:lnRef idx="1">
              <a:schemeClr val="accent1"/>
            </a:lnRef>
            <a:fillRef idx="0">
              <a:schemeClr val="accent1"/>
            </a:fillRef>
            <a:effectRef idx="0">
              <a:schemeClr val="accent1"/>
            </a:effectRef>
            <a:fontRef idx="minor">
              <a:schemeClr val="tx1"/>
            </a:fontRef>
          </p:style>
        </p:cxnSp>
        <p:cxnSp>
          <p:nvCxnSpPr>
            <p:cNvPr id="19" name="Straight Connector 23">
              <a:extLst>
                <a:ext uri="{FF2B5EF4-FFF2-40B4-BE49-F238E27FC236}">
                  <a16:creationId xmlns:a16="http://schemas.microsoft.com/office/drawing/2014/main" id="{511AF776-D064-7AD9-435C-60B67AF46116}"/>
                </a:ext>
              </a:extLst>
            </p:cNvPr>
            <p:cNvCxnSpPr>
              <a:cxnSpLocks/>
            </p:cNvCxnSpPr>
            <p:nvPr/>
          </p:nvCxnSpPr>
          <p:spPr>
            <a:xfrm flipH="1">
              <a:off x="5562428" y="-1157250"/>
              <a:ext cx="286584" cy="0"/>
            </a:xfrm>
            <a:prstGeom prst="line">
              <a:avLst/>
            </a:prstGeom>
            <a:ln>
              <a:solidFill>
                <a:srgbClr val="CD7F31"/>
              </a:solidFill>
            </a:ln>
          </p:spPr>
          <p:style>
            <a:lnRef idx="1">
              <a:schemeClr val="accent1"/>
            </a:lnRef>
            <a:fillRef idx="0">
              <a:schemeClr val="accent1"/>
            </a:fillRef>
            <a:effectRef idx="0">
              <a:schemeClr val="accent1"/>
            </a:effectRef>
            <a:fontRef idx="minor">
              <a:schemeClr val="tx1"/>
            </a:fontRef>
          </p:style>
        </p:cxnSp>
        <p:cxnSp>
          <p:nvCxnSpPr>
            <p:cNvPr id="20" name="Straight Connector 24">
              <a:extLst>
                <a:ext uri="{FF2B5EF4-FFF2-40B4-BE49-F238E27FC236}">
                  <a16:creationId xmlns:a16="http://schemas.microsoft.com/office/drawing/2014/main" id="{20E492EF-A626-A256-0721-B87BBB507639}"/>
                </a:ext>
              </a:extLst>
            </p:cNvPr>
            <p:cNvCxnSpPr>
              <a:cxnSpLocks/>
            </p:cNvCxnSpPr>
            <p:nvPr/>
          </p:nvCxnSpPr>
          <p:spPr>
            <a:xfrm flipH="1">
              <a:off x="5435842" y="-1760742"/>
              <a:ext cx="147293" cy="152400"/>
            </a:xfrm>
            <a:prstGeom prst="line">
              <a:avLst/>
            </a:prstGeom>
            <a:ln>
              <a:solidFill>
                <a:srgbClr val="CD7F31"/>
              </a:solidFill>
            </a:ln>
          </p:spPr>
          <p:style>
            <a:lnRef idx="1">
              <a:schemeClr val="accent1"/>
            </a:lnRef>
            <a:fillRef idx="0">
              <a:schemeClr val="accent1"/>
            </a:fillRef>
            <a:effectRef idx="0">
              <a:schemeClr val="accent1"/>
            </a:effectRef>
            <a:fontRef idx="minor">
              <a:schemeClr val="tx1"/>
            </a:fontRef>
          </p:style>
        </p:cxnSp>
        <p:cxnSp>
          <p:nvCxnSpPr>
            <p:cNvPr id="21" name="Straight Connector 31">
              <a:extLst>
                <a:ext uri="{FF2B5EF4-FFF2-40B4-BE49-F238E27FC236}">
                  <a16:creationId xmlns:a16="http://schemas.microsoft.com/office/drawing/2014/main" id="{0EC42BE6-47FC-962A-B292-7D9F7D04FCA3}"/>
                </a:ext>
              </a:extLst>
            </p:cNvPr>
            <p:cNvCxnSpPr>
              <a:cxnSpLocks/>
            </p:cNvCxnSpPr>
            <p:nvPr/>
          </p:nvCxnSpPr>
          <p:spPr>
            <a:xfrm flipH="1">
              <a:off x="5186629" y="-1896638"/>
              <a:ext cx="5721" cy="218414"/>
            </a:xfrm>
            <a:prstGeom prst="line">
              <a:avLst/>
            </a:prstGeom>
            <a:ln>
              <a:solidFill>
                <a:srgbClr val="CD7F31"/>
              </a:solidFill>
            </a:ln>
          </p:spPr>
          <p:style>
            <a:lnRef idx="1">
              <a:schemeClr val="accent1"/>
            </a:lnRef>
            <a:fillRef idx="0">
              <a:schemeClr val="accent1"/>
            </a:fillRef>
            <a:effectRef idx="0">
              <a:schemeClr val="accent1"/>
            </a:effectRef>
            <a:fontRef idx="minor">
              <a:schemeClr val="tx1"/>
            </a:fontRef>
          </p:style>
        </p:cxnSp>
      </p:grpSp>
      <p:pic>
        <p:nvPicPr>
          <p:cNvPr id="6" name="Image 5">
            <a:extLst>
              <a:ext uri="{FF2B5EF4-FFF2-40B4-BE49-F238E27FC236}">
                <a16:creationId xmlns:a16="http://schemas.microsoft.com/office/drawing/2014/main" id="{035F2564-106B-67FE-F4F1-5D5E90297EB1}"/>
              </a:ext>
            </a:extLst>
          </p:cNvPr>
          <p:cNvPicPr>
            <a:picLocks noChangeAspect="1"/>
          </p:cNvPicPr>
          <p:nvPr/>
        </p:nvPicPr>
        <p:blipFill>
          <a:blip r:embed="rId5"/>
          <a:stretch>
            <a:fillRect/>
          </a:stretch>
        </p:blipFill>
        <p:spPr>
          <a:xfrm>
            <a:off x="10418610" y="5027943"/>
            <a:ext cx="1647174" cy="1636736"/>
          </a:xfrm>
          <a:prstGeom prst="rect">
            <a:avLst/>
          </a:prstGeom>
        </p:spPr>
      </p:pic>
      <p:pic>
        <p:nvPicPr>
          <p:cNvPr id="7" name="Image 6">
            <a:extLst>
              <a:ext uri="{FF2B5EF4-FFF2-40B4-BE49-F238E27FC236}">
                <a16:creationId xmlns:a16="http://schemas.microsoft.com/office/drawing/2014/main" id="{5181991C-B757-C231-FA00-E43C9FC3647D}"/>
              </a:ext>
            </a:extLst>
          </p:cNvPr>
          <p:cNvPicPr>
            <a:picLocks noChangeAspect="1"/>
          </p:cNvPicPr>
          <p:nvPr/>
        </p:nvPicPr>
        <p:blipFill>
          <a:blip r:embed="rId6"/>
          <a:stretch>
            <a:fillRect/>
          </a:stretch>
        </p:blipFill>
        <p:spPr>
          <a:xfrm>
            <a:off x="9317930" y="-488250"/>
            <a:ext cx="2527200" cy="2509231"/>
          </a:xfrm>
          <a:prstGeom prst="rect">
            <a:avLst/>
          </a:prstGeom>
        </p:spPr>
      </p:pic>
      <p:pic>
        <p:nvPicPr>
          <p:cNvPr id="8" name="Image 7">
            <a:extLst>
              <a:ext uri="{FF2B5EF4-FFF2-40B4-BE49-F238E27FC236}">
                <a16:creationId xmlns:a16="http://schemas.microsoft.com/office/drawing/2014/main" id="{D2AC1F54-9000-2ED8-EE41-AECCC3AC46D4}"/>
              </a:ext>
            </a:extLst>
          </p:cNvPr>
          <p:cNvPicPr>
            <a:picLocks noChangeAspect="1"/>
          </p:cNvPicPr>
          <p:nvPr/>
        </p:nvPicPr>
        <p:blipFill>
          <a:blip r:embed="rId7"/>
          <a:stretch>
            <a:fillRect/>
          </a:stretch>
        </p:blipFill>
        <p:spPr>
          <a:xfrm rot="17040000">
            <a:off x="10616952" y="1091035"/>
            <a:ext cx="1380734" cy="1371209"/>
          </a:xfrm>
          <a:prstGeom prst="rect">
            <a:avLst/>
          </a:prstGeom>
        </p:spPr>
      </p:pic>
      <p:pic>
        <p:nvPicPr>
          <p:cNvPr id="12" name="Image 11" descr="Une image contenant noir, obscurité, objet astronomique, clair de lune&#10;&#10;Description générée automatiquement">
            <a:extLst>
              <a:ext uri="{FF2B5EF4-FFF2-40B4-BE49-F238E27FC236}">
                <a16:creationId xmlns:a16="http://schemas.microsoft.com/office/drawing/2014/main" id="{881DB12C-EBAE-7E67-B312-4E92E658A2B3}"/>
              </a:ext>
            </a:extLst>
          </p:cNvPr>
          <p:cNvPicPr>
            <a:picLocks noChangeAspect="1"/>
          </p:cNvPicPr>
          <p:nvPr/>
        </p:nvPicPr>
        <p:blipFill>
          <a:blip r:embed="rId8"/>
          <a:stretch>
            <a:fillRect/>
          </a:stretch>
        </p:blipFill>
        <p:spPr>
          <a:xfrm>
            <a:off x="102762" y="2823010"/>
            <a:ext cx="1835064" cy="1517391"/>
          </a:xfrm>
          <a:prstGeom prst="rect">
            <a:avLst/>
          </a:prstGeom>
        </p:spPr>
      </p:pic>
      <p:pic>
        <p:nvPicPr>
          <p:cNvPr id="22" name="Image 21">
            <a:extLst>
              <a:ext uri="{FF2B5EF4-FFF2-40B4-BE49-F238E27FC236}">
                <a16:creationId xmlns:a16="http://schemas.microsoft.com/office/drawing/2014/main" id="{DB8E0CF6-D34E-1DC8-9A5B-A3FB97C3B60F}"/>
              </a:ext>
            </a:extLst>
          </p:cNvPr>
          <p:cNvPicPr>
            <a:picLocks noChangeAspect="1"/>
          </p:cNvPicPr>
          <p:nvPr/>
        </p:nvPicPr>
        <p:blipFill>
          <a:blip r:embed="rId9"/>
          <a:stretch>
            <a:fillRect/>
          </a:stretch>
        </p:blipFill>
        <p:spPr>
          <a:xfrm>
            <a:off x="108572" y="5602918"/>
            <a:ext cx="1273219" cy="1253255"/>
          </a:xfrm>
          <a:prstGeom prst="rect">
            <a:avLst/>
          </a:prstGeom>
        </p:spPr>
      </p:pic>
      <p:pic>
        <p:nvPicPr>
          <p:cNvPr id="25" name="Image 2" descr="Une image contenant symbole, art, conception&#10;&#10;Description générée automatiquement">
            <a:extLst>
              <a:ext uri="{FF2B5EF4-FFF2-40B4-BE49-F238E27FC236}">
                <a16:creationId xmlns:a16="http://schemas.microsoft.com/office/drawing/2014/main" id="{ADD4C425-E690-D475-46FC-191A0E931330}"/>
              </a:ext>
            </a:extLst>
          </p:cNvPr>
          <p:cNvPicPr>
            <a:picLocks noChangeAspect="1"/>
          </p:cNvPicPr>
          <p:nvPr/>
        </p:nvPicPr>
        <p:blipFill>
          <a:blip r:embed="rId10"/>
          <a:stretch>
            <a:fillRect/>
          </a:stretch>
        </p:blipFill>
        <p:spPr>
          <a:xfrm>
            <a:off x="11227009" y="2934590"/>
            <a:ext cx="832198" cy="822673"/>
          </a:xfrm>
          <a:prstGeom prst="rect">
            <a:avLst/>
          </a:prstGeom>
        </p:spPr>
      </p:pic>
      <p:grpSp>
        <p:nvGrpSpPr>
          <p:cNvPr id="4" name="Group 3">
            <a:extLst>
              <a:ext uri="{FF2B5EF4-FFF2-40B4-BE49-F238E27FC236}">
                <a16:creationId xmlns:a16="http://schemas.microsoft.com/office/drawing/2014/main" id="{A5FFB0D1-3963-A8AE-6B84-9763D78E9CE3}"/>
              </a:ext>
            </a:extLst>
          </p:cNvPr>
          <p:cNvGrpSpPr/>
          <p:nvPr/>
        </p:nvGrpSpPr>
        <p:grpSpPr>
          <a:xfrm>
            <a:off x="9059819" y="315133"/>
            <a:ext cx="2880305" cy="3885701"/>
            <a:chOff x="9059819" y="315133"/>
            <a:chExt cx="5327983" cy="4833226"/>
          </a:xfrm>
        </p:grpSpPr>
        <p:pic>
          <p:nvPicPr>
            <p:cNvPr id="5" name="Graphic 11" descr="The sun peeking from behind a cloud">
              <a:extLst>
                <a:ext uri="{FF2B5EF4-FFF2-40B4-BE49-F238E27FC236}">
                  <a16:creationId xmlns:a16="http://schemas.microsoft.com/office/drawing/2014/main" id="{B65EAA9B-350C-38AA-9128-7DF4E8563321}"/>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21339589">
              <a:off x="12611622" y="3363030"/>
              <a:ext cx="1776180" cy="1785329"/>
            </a:xfrm>
            <a:prstGeom prst="rect">
              <a:avLst/>
            </a:prstGeom>
          </p:spPr>
        </p:pic>
        <p:cxnSp>
          <p:nvCxnSpPr>
            <p:cNvPr id="10" name="Straight Connector 9">
              <a:extLst>
                <a:ext uri="{FF2B5EF4-FFF2-40B4-BE49-F238E27FC236}">
                  <a16:creationId xmlns:a16="http://schemas.microsoft.com/office/drawing/2014/main" id="{5C7BE538-B2C1-86C4-E968-40D590DA8B5A}"/>
                </a:ext>
              </a:extLst>
            </p:cNvPr>
            <p:cNvCxnSpPr/>
            <p:nvPr/>
          </p:nvCxnSpPr>
          <p:spPr>
            <a:xfrm>
              <a:off x="9059819" y="494099"/>
              <a:ext cx="167132" cy="104383"/>
            </a:xfrm>
            <a:prstGeom prst="line">
              <a:avLst/>
            </a:prstGeom>
            <a:ln>
              <a:solidFill>
                <a:srgbClr val="CD7F3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EBABFE74-8829-A4BB-DD9D-A975ADB1A20E}"/>
                </a:ext>
              </a:extLst>
            </p:cNvPr>
            <p:cNvCxnSpPr>
              <a:cxnSpLocks/>
            </p:cNvCxnSpPr>
            <p:nvPr/>
          </p:nvCxnSpPr>
          <p:spPr>
            <a:xfrm>
              <a:off x="9283316" y="315133"/>
              <a:ext cx="71432" cy="152400"/>
            </a:xfrm>
            <a:prstGeom prst="line">
              <a:avLst/>
            </a:prstGeom>
            <a:ln>
              <a:solidFill>
                <a:srgbClr val="CD7F3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365FF161-58C9-6610-06B1-F075A16C9D9A}"/>
                </a:ext>
              </a:extLst>
            </p:cNvPr>
            <p:cNvCxnSpPr>
              <a:cxnSpLocks/>
            </p:cNvCxnSpPr>
            <p:nvPr/>
          </p:nvCxnSpPr>
          <p:spPr>
            <a:xfrm flipH="1">
              <a:off x="9965655" y="688406"/>
              <a:ext cx="224849" cy="64322"/>
            </a:xfrm>
            <a:prstGeom prst="line">
              <a:avLst/>
            </a:prstGeom>
            <a:ln>
              <a:solidFill>
                <a:srgbClr val="CD7F3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511AF776-D064-7AD9-435C-60B67AF46116}"/>
                </a:ext>
              </a:extLst>
            </p:cNvPr>
            <p:cNvCxnSpPr>
              <a:cxnSpLocks/>
            </p:cNvCxnSpPr>
            <p:nvPr/>
          </p:nvCxnSpPr>
          <p:spPr>
            <a:xfrm flipH="1">
              <a:off x="9982262" y="956654"/>
              <a:ext cx="286584" cy="0"/>
            </a:xfrm>
            <a:prstGeom prst="line">
              <a:avLst/>
            </a:prstGeom>
            <a:ln>
              <a:solidFill>
                <a:srgbClr val="CD7F3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20E492EF-A626-A256-0721-B87BBB507639}"/>
                </a:ext>
              </a:extLst>
            </p:cNvPr>
            <p:cNvCxnSpPr>
              <a:cxnSpLocks/>
            </p:cNvCxnSpPr>
            <p:nvPr/>
          </p:nvCxnSpPr>
          <p:spPr>
            <a:xfrm flipH="1">
              <a:off x="9855676" y="353162"/>
              <a:ext cx="147293" cy="152400"/>
            </a:xfrm>
            <a:prstGeom prst="line">
              <a:avLst/>
            </a:prstGeom>
            <a:ln>
              <a:solidFill>
                <a:srgbClr val="CD7F31"/>
              </a:solidFill>
            </a:ln>
          </p:spPr>
          <p:style>
            <a:lnRef idx="1">
              <a:schemeClr val="accent1"/>
            </a:lnRef>
            <a:fillRef idx="0">
              <a:schemeClr val="accent1"/>
            </a:fillRef>
            <a:effectRef idx="0">
              <a:schemeClr val="accent1"/>
            </a:effectRef>
            <a:fontRef idx="minor">
              <a:schemeClr val="tx1"/>
            </a:fontRef>
          </p:style>
        </p:cxnSp>
      </p:grpSp>
      <p:grpSp>
        <p:nvGrpSpPr>
          <p:cNvPr id="28" name="Group 27">
            <a:extLst>
              <a:ext uri="{FF2B5EF4-FFF2-40B4-BE49-F238E27FC236}">
                <a16:creationId xmlns:a16="http://schemas.microsoft.com/office/drawing/2014/main" id="{A5FFB0D1-3963-A8AE-6B84-9763D78E9CE3}"/>
              </a:ext>
            </a:extLst>
          </p:cNvPr>
          <p:cNvGrpSpPr/>
          <p:nvPr/>
        </p:nvGrpSpPr>
        <p:grpSpPr>
          <a:xfrm>
            <a:off x="9202694" y="458008"/>
            <a:ext cx="2880305" cy="3885701"/>
            <a:chOff x="9202694" y="458008"/>
            <a:chExt cx="5327983" cy="4833226"/>
          </a:xfrm>
        </p:grpSpPr>
        <p:pic>
          <p:nvPicPr>
            <p:cNvPr id="29" name="Graphic 11" descr="The sun peeking from behind a cloud">
              <a:extLst>
                <a:ext uri="{FF2B5EF4-FFF2-40B4-BE49-F238E27FC236}">
                  <a16:creationId xmlns:a16="http://schemas.microsoft.com/office/drawing/2014/main" id="{B65EAA9B-350C-38AA-9128-7DF4E8563321}"/>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21339589">
              <a:off x="12754497" y="3505905"/>
              <a:ext cx="1776180" cy="1785329"/>
            </a:xfrm>
            <a:prstGeom prst="rect">
              <a:avLst/>
            </a:prstGeom>
          </p:spPr>
        </p:pic>
        <p:cxnSp>
          <p:nvCxnSpPr>
            <p:cNvPr id="30" name="Straight Connector 29">
              <a:extLst>
                <a:ext uri="{FF2B5EF4-FFF2-40B4-BE49-F238E27FC236}">
                  <a16:creationId xmlns:a16="http://schemas.microsoft.com/office/drawing/2014/main" id="{5C7BE538-B2C1-86C4-E968-40D590DA8B5A}"/>
                </a:ext>
              </a:extLst>
            </p:cNvPr>
            <p:cNvCxnSpPr/>
            <p:nvPr/>
          </p:nvCxnSpPr>
          <p:spPr>
            <a:xfrm>
              <a:off x="9202694" y="636974"/>
              <a:ext cx="167132" cy="104383"/>
            </a:xfrm>
            <a:prstGeom prst="line">
              <a:avLst/>
            </a:prstGeom>
            <a:ln>
              <a:solidFill>
                <a:srgbClr val="CD7F3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EBABFE74-8829-A4BB-DD9D-A975ADB1A20E}"/>
                </a:ext>
              </a:extLst>
            </p:cNvPr>
            <p:cNvCxnSpPr>
              <a:cxnSpLocks/>
            </p:cNvCxnSpPr>
            <p:nvPr/>
          </p:nvCxnSpPr>
          <p:spPr>
            <a:xfrm>
              <a:off x="9426191" y="458008"/>
              <a:ext cx="71432" cy="152400"/>
            </a:xfrm>
            <a:prstGeom prst="line">
              <a:avLst/>
            </a:prstGeom>
            <a:ln>
              <a:solidFill>
                <a:srgbClr val="CD7F3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365FF161-58C9-6610-06B1-F075A16C9D9A}"/>
                </a:ext>
              </a:extLst>
            </p:cNvPr>
            <p:cNvCxnSpPr>
              <a:cxnSpLocks/>
            </p:cNvCxnSpPr>
            <p:nvPr/>
          </p:nvCxnSpPr>
          <p:spPr>
            <a:xfrm flipH="1">
              <a:off x="10108530" y="831281"/>
              <a:ext cx="224849" cy="64322"/>
            </a:xfrm>
            <a:prstGeom prst="line">
              <a:avLst/>
            </a:prstGeom>
            <a:ln>
              <a:solidFill>
                <a:srgbClr val="CD7F3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511AF776-D064-7AD9-435C-60B67AF46116}"/>
                </a:ext>
              </a:extLst>
            </p:cNvPr>
            <p:cNvCxnSpPr>
              <a:cxnSpLocks/>
            </p:cNvCxnSpPr>
            <p:nvPr/>
          </p:nvCxnSpPr>
          <p:spPr>
            <a:xfrm flipH="1">
              <a:off x="10125137" y="1099529"/>
              <a:ext cx="286584" cy="0"/>
            </a:xfrm>
            <a:prstGeom prst="line">
              <a:avLst/>
            </a:prstGeom>
            <a:ln>
              <a:solidFill>
                <a:srgbClr val="CD7F3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20E492EF-A626-A256-0721-B87BBB507639}"/>
                </a:ext>
              </a:extLst>
            </p:cNvPr>
            <p:cNvCxnSpPr>
              <a:cxnSpLocks/>
            </p:cNvCxnSpPr>
            <p:nvPr/>
          </p:nvCxnSpPr>
          <p:spPr>
            <a:xfrm flipH="1">
              <a:off x="9998551" y="496037"/>
              <a:ext cx="147293" cy="152400"/>
            </a:xfrm>
            <a:prstGeom prst="line">
              <a:avLst/>
            </a:prstGeom>
            <a:ln>
              <a:solidFill>
                <a:srgbClr val="CD7F31"/>
              </a:solidFill>
            </a:ln>
          </p:spPr>
          <p:style>
            <a:lnRef idx="1">
              <a:schemeClr val="accent1"/>
            </a:lnRef>
            <a:fillRef idx="0">
              <a:schemeClr val="accent1"/>
            </a:fillRef>
            <a:effectRef idx="0">
              <a:schemeClr val="accent1"/>
            </a:effectRef>
            <a:fontRef idx="minor">
              <a:schemeClr val="tx1"/>
            </a:fontRef>
          </p:style>
        </p:cxnSp>
      </p:grpSp>
      <p:grpSp>
        <p:nvGrpSpPr>
          <p:cNvPr id="35" name="Group 34">
            <a:extLst>
              <a:ext uri="{FF2B5EF4-FFF2-40B4-BE49-F238E27FC236}">
                <a16:creationId xmlns:a16="http://schemas.microsoft.com/office/drawing/2014/main" id="{A5FFB0D1-3963-A8AE-6B84-9763D78E9CE3}"/>
              </a:ext>
            </a:extLst>
          </p:cNvPr>
          <p:cNvGrpSpPr/>
          <p:nvPr/>
        </p:nvGrpSpPr>
        <p:grpSpPr>
          <a:xfrm>
            <a:off x="9345569" y="600883"/>
            <a:ext cx="2880305" cy="3885701"/>
            <a:chOff x="9345569" y="600883"/>
            <a:chExt cx="5327983" cy="4833226"/>
          </a:xfrm>
        </p:grpSpPr>
        <p:pic>
          <p:nvPicPr>
            <p:cNvPr id="36" name="Graphic 11" descr="The sun peeking from behind a cloud">
              <a:extLst>
                <a:ext uri="{FF2B5EF4-FFF2-40B4-BE49-F238E27FC236}">
                  <a16:creationId xmlns:a16="http://schemas.microsoft.com/office/drawing/2014/main" id="{B65EAA9B-350C-38AA-9128-7DF4E8563321}"/>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21339589">
              <a:off x="12897372" y="3648780"/>
              <a:ext cx="1776180" cy="1785329"/>
            </a:xfrm>
            <a:prstGeom prst="rect">
              <a:avLst/>
            </a:prstGeom>
          </p:spPr>
        </p:pic>
        <p:cxnSp>
          <p:nvCxnSpPr>
            <p:cNvPr id="37" name="Straight Connector 36">
              <a:extLst>
                <a:ext uri="{FF2B5EF4-FFF2-40B4-BE49-F238E27FC236}">
                  <a16:creationId xmlns:a16="http://schemas.microsoft.com/office/drawing/2014/main" id="{5C7BE538-B2C1-86C4-E968-40D590DA8B5A}"/>
                </a:ext>
              </a:extLst>
            </p:cNvPr>
            <p:cNvCxnSpPr/>
            <p:nvPr/>
          </p:nvCxnSpPr>
          <p:spPr>
            <a:xfrm>
              <a:off x="9345569" y="779849"/>
              <a:ext cx="167132" cy="104383"/>
            </a:xfrm>
            <a:prstGeom prst="line">
              <a:avLst/>
            </a:prstGeom>
            <a:ln>
              <a:solidFill>
                <a:srgbClr val="CD7F3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EBABFE74-8829-A4BB-DD9D-A975ADB1A20E}"/>
                </a:ext>
              </a:extLst>
            </p:cNvPr>
            <p:cNvCxnSpPr>
              <a:cxnSpLocks/>
            </p:cNvCxnSpPr>
            <p:nvPr/>
          </p:nvCxnSpPr>
          <p:spPr>
            <a:xfrm>
              <a:off x="9569066" y="600883"/>
              <a:ext cx="71432" cy="152400"/>
            </a:xfrm>
            <a:prstGeom prst="line">
              <a:avLst/>
            </a:prstGeom>
            <a:ln>
              <a:solidFill>
                <a:srgbClr val="CD7F3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365FF161-58C9-6610-06B1-F075A16C9D9A}"/>
                </a:ext>
              </a:extLst>
            </p:cNvPr>
            <p:cNvCxnSpPr>
              <a:cxnSpLocks/>
            </p:cNvCxnSpPr>
            <p:nvPr/>
          </p:nvCxnSpPr>
          <p:spPr>
            <a:xfrm flipH="1">
              <a:off x="10251405" y="974156"/>
              <a:ext cx="224849" cy="64322"/>
            </a:xfrm>
            <a:prstGeom prst="line">
              <a:avLst/>
            </a:prstGeom>
            <a:ln>
              <a:solidFill>
                <a:srgbClr val="CD7F3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511AF776-D064-7AD9-435C-60B67AF46116}"/>
                </a:ext>
              </a:extLst>
            </p:cNvPr>
            <p:cNvCxnSpPr>
              <a:cxnSpLocks/>
            </p:cNvCxnSpPr>
            <p:nvPr/>
          </p:nvCxnSpPr>
          <p:spPr>
            <a:xfrm flipH="1">
              <a:off x="10268012" y="1242404"/>
              <a:ext cx="286584" cy="0"/>
            </a:xfrm>
            <a:prstGeom prst="line">
              <a:avLst/>
            </a:prstGeom>
            <a:ln>
              <a:solidFill>
                <a:srgbClr val="CD7F3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20E492EF-A626-A256-0721-B87BBB507639}"/>
                </a:ext>
              </a:extLst>
            </p:cNvPr>
            <p:cNvCxnSpPr>
              <a:cxnSpLocks/>
            </p:cNvCxnSpPr>
            <p:nvPr/>
          </p:nvCxnSpPr>
          <p:spPr>
            <a:xfrm flipH="1">
              <a:off x="10141426" y="638912"/>
              <a:ext cx="147293" cy="152400"/>
            </a:xfrm>
            <a:prstGeom prst="line">
              <a:avLst/>
            </a:prstGeom>
            <a:ln>
              <a:solidFill>
                <a:srgbClr val="CD7F31"/>
              </a:solidFill>
            </a:ln>
          </p:spPr>
          <p:style>
            <a:lnRef idx="1">
              <a:schemeClr val="accent1"/>
            </a:lnRef>
            <a:fillRef idx="0">
              <a:schemeClr val="accent1"/>
            </a:fillRef>
            <a:effectRef idx="0">
              <a:schemeClr val="accent1"/>
            </a:effectRef>
            <a:fontRef idx="minor">
              <a:schemeClr val="tx1"/>
            </a:fontRef>
          </p:style>
        </p:cxnSp>
      </p:grpSp>
      <p:sp>
        <p:nvSpPr>
          <p:cNvPr id="45" name="TextBox 44">
            <a:extLst>
              <a:ext uri="{FF2B5EF4-FFF2-40B4-BE49-F238E27FC236}">
                <a16:creationId xmlns:a16="http://schemas.microsoft.com/office/drawing/2014/main" id="{61BA96AA-D304-C21E-DC82-B75F441A3677}"/>
              </a:ext>
            </a:extLst>
          </p:cNvPr>
          <p:cNvSpPr txBox="1"/>
          <p:nvPr/>
        </p:nvSpPr>
        <p:spPr>
          <a:xfrm>
            <a:off x="2683720" y="4635532"/>
            <a:ext cx="7180143"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dirty="0">
                <a:solidFill>
                  <a:srgbClr val="CD7F31"/>
                </a:solidFill>
              </a:rPr>
              <a:t>Fun fact! If your shadow is taller than you are, your UV exposure is likely to be lower. But... if your shadow is shorter than you are, your UV exposure is high.</a:t>
            </a:r>
            <a:endParaRPr lang="en-US" sz="2400" b="1" dirty="0">
              <a:solidFill>
                <a:srgbClr val="CD7F31"/>
              </a:solidFill>
              <a:cs typeface="Calibri"/>
            </a:endParaRPr>
          </a:p>
        </p:txBody>
      </p:sp>
      <p:pic>
        <p:nvPicPr>
          <p:cNvPr id="46" name="Picture 45" descr="Une image contenant symbole, art, conception&#10;&#10;Description générée automatiquement">
            <a:extLst>
              <a:ext uri="{FF2B5EF4-FFF2-40B4-BE49-F238E27FC236}">
                <a16:creationId xmlns:a16="http://schemas.microsoft.com/office/drawing/2014/main" id="{6E13460F-F11B-4FA4-C7B3-E3F4422B7469}"/>
              </a:ext>
            </a:extLst>
          </p:cNvPr>
          <p:cNvPicPr>
            <a:picLocks noChangeAspect="1"/>
          </p:cNvPicPr>
          <p:nvPr/>
        </p:nvPicPr>
        <p:blipFill>
          <a:blip r:embed="rId11"/>
          <a:stretch>
            <a:fillRect/>
          </a:stretch>
        </p:blipFill>
        <p:spPr>
          <a:xfrm>
            <a:off x="1852523" y="4783078"/>
            <a:ext cx="838200" cy="828675"/>
          </a:xfrm>
          <a:prstGeom prst="rect">
            <a:avLst/>
          </a:prstGeom>
        </p:spPr>
      </p:pic>
    </p:spTree>
    <p:extLst>
      <p:ext uri="{BB962C8B-B14F-4D97-AF65-F5344CB8AC3E}">
        <p14:creationId xmlns:p14="http://schemas.microsoft.com/office/powerpoint/2010/main" val="12066933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304C85-D25C-3CFB-0AAA-899F6490A2FB}"/>
              </a:ext>
            </a:extLst>
          </p:cNvPr>
          <p:cNvSpPr>
            <a:spLocks noGrp="1"/>
          </p:cNvSpPr>
          <p:nvPr>
            <p:ph type="title"/>
          </p:nvPr>
        </p:nvSpPr>
        <p:spPr>
          <a:xfrm>
            <a:off x="2293138" y="155025"/>
            <a:ext cx="8253533" cy="1325563"/>
          </a:xfrm>
        </p:spPr>
        <p:txBody>
          <a:bodyPr>
            <a:normAutofit/>
          </a:bodyPr>
          <a:lstStyle/>
          <a:p>
            <a:r>
              <a:rPr lang="en-GB" b="1" spc="50" dirty="0">
                <a:ln w="9525" cmpd="sng">
                  <a:solidFill>
                    <a:schemeClr val="bg1"/>
                  </a:solidFill>
                  <a:prstDash val="solid"/>
                </a:ln>
                <a:solidFill>
                  <a:srgbClr val="CD7F31"/>
                </a:solidFill>
                <a:effectLst>
                  <a:glow rad="38100">
                    <a:schemeClr val="accent1">
                      <a:alpha val="40000"/>
                    </a:schemeClr>
                  </a:glow>
                </a:effectLst>
              </a:rPr>
              <a:t>“Hello” </a:t>
            </a:r>
            <a:r>
              <a:rPr lang="en-GB" dirty="0">
                <a:solidFill>
                  <a:srgbClr val="CD7F31"/>
                </a:solidFill>
              </a:rPr>
              <a:t>from the Sunproofed team!</a:t>
            </a:r>
          </a:p>
        </p:txBody>
      </p:sp>
      <p:pic>
        <p:nvPicPr>
          <p:cNvPr id="5" name="Graphic 4" descr="Wave Gesture outline">
            <a:extLst>
              <a:ext uri="{FF2B5EF4-FFF2-40B4-BE49-F238E27FC236}">
                <a16:creationId xmlns:a16="http://schemas.microsoft.com/office/drawing/2014/main" id="{0621EADA-58B8-2DB2-14CC-9987CFD0BFC0}"/>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725703" y="265652"/>
            <a:ext cx="914400" cy="914400"/>
          </a:xfrm>
          <a:prstGeom prst="rect">
            <a:avLst/>
          </a:prstGeom>
        </p:spPr>
      </p:pic>
      <p:sp>
        <p:nvSpPr>
          <p:cNvPr id="16" name="Wave 15">
            <a:extLst>
              <a:ext uri="{FF2B5EF4-FFF2-40B4-BE49-F238E27FC236}">
                <a16:creationId xmlns:a16="http://schemas.microsoft.com/office/drawing/2014/main" id="{96D2EBAB-D64A-11C2-10E5-C62081F33A60}"/>
              </a:ext>
            </a:extLst>
          </p:cNvPr>
          <p:cNvSpPr/>
          <p:nvPr/>
        </p:nvSpPr>
        <p:spPr>
          <a:xfrm>
            <a:off x="6430" y="3876703"/>
            <a:ext cx="12180795" cy="1922110"/>
          </a:xfrm>
          <a:prstGeom prst="wave">
            <a:avLst/>
          </a:prstGeom>
          <a:gradFill>
            <a:gsLst>
              <a:gs pos="40000">
                <a:srgbClr val="D18A43"/>
              </a:gs>
              <a:gs pos="0">
                <a:srgbClr val="CD7F31"/>
              </a:gs>
              <a:gs pos="59000">
                <a:schemeClr val="accent2">
                  <a:lumMod val="40000"/>
                  <a:lumOff val="60000"/>
                </a:schemeClr>
              </a:gs>
              <a:gs pos="83000">
                <a:schemeClr val="accent2">
                  <a:lumMod val="60000"/>
                  <a:lumOff val="40000"/>
                </a:schemeClr>
              </a:gs>
              <a:gs pos="100000">
                <a:schemeClr val="bg1">
                  <a:lumMod val="95000"/>
                </a:schemeClr>
              </a:gs>
            </a:gsLst>
            <a:lin ang="5400000" scaled="1"/>
          </a:gradFill>
          <a:ln>
            <a:solidFill>
              <a:schemeClr val="accent2">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DCFDB346-600D-60A1-2899-80A799A30CA1}"/>
              </a:ext>
            </a:extLst>
          </p:cNvPr>
          <p:cNvSpPr txBox="1"/>
          <p:nvPr/>
        </p:nvSpPr>
        <p:spPr>
          <a:xfrm>
            <a:off x="1820182" y="6184363"/>
            <a:ext cx="8551636" cy="584775"/>
          </a:xfrm>
          <a:prstGeom prst="rect">
            <a:avLst/>
          </a:prstGeom>
          <a:noFill/>
        </p:spPr>
        <p:txBody>
          <a:bodyPr wrap="none" rtlCol="0">
            <a:spAutoFit/>
          </a:bodyPr>
          <a:lstStyle/>
          <a:p>
            <a:r>
              <a:rPr lang="en-GB" sz="1600" dirty="0">
                <a:solidFill>
                  <a:srgbClr val="CD7F31"/>
                </a:solidFill>
              </a:rPr>
              <a:t>This project is happening at Swansea University with a team of researchers looking into sun safety in </a:t>
            </a:r>
          </a:p>
          <a:p>
            <a:pPr algn="ctr"/>
            <a:r>
              <a:rPr lang="en-GB" sz="1600" dirty="0">
                <a:solidFill>
                  <a:srgbClr val="CD7F31"/>
                </a:solidFill>
              </a:rPr>
              <a:t>primary school children. We get money from Welsh Government to do the project. </a:t>
            </a:r>
          </a:p>
        </p:txBody>
      </p:sp>
      <p:sp>
        <p:nvSpPr>
          <p:cNvPr id="20" name="Thought Bubble: Cloud 19">
            <a:extLst>
              <a:ext uri="{FF2B5EF4-FFF2-40B4-BE49-F238E27FC236}">
                <a16:creationId xmlns:a16="http://schemas.microsoft.com/office/drawing/2014/main" id="{950D2595-BCA9-B962-C907-FA5E3FBCCCBB}"/>
              </a:ext>
            </a:extLst>
          </p:cNvPr>
          <p:cNvSpPr/>
          <p:nvPr/>
        </p:nvSpPr>
        <p:spPr>
          <a:xfrm rot="1632470">
            <a:off x="1618363" y="2421511"/>
            <a:ext cx="2115713" cy="1332023"/>
          </a:xfrm>
          <a:prstGeom prst="cloudCallou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picture containing wall, person, indoor, posing&#10;&#10;Description automatically generated">
            <a:extLst>
              <a:ext uri="{FF2B5EF4-FFF2-40B4-BE49-F238E27FC236}">
                <a16:creationId xmlns:a16="http://schemas.microsoft.com/office/drawing/2014/main" id="{D574E310-D82D-7551-F5F5-E3ADFD7B98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64388">
            <a:off x="5538957" y="4323990"/>
            <a:ext cx="1224400" cy="1259329"/>
          </a:xfrm>
          <a:prstGeom prst="rect">
            <a:avLst/>
          </a:prstGeom>
        </p:spPr>
      </p:pic>
      <p:pic>
        <p:nvPicPr>
          <p:cNvPr id="9" name="Picture 8">
            <a:extLst>
              <a:ext uri="{FF2B5EF4-FFF2-40B4-BE49-F238E27FC236}">
                <a16:creationId xmlns:a16="http://schemas.microsoft.com/office/drawing/2014/main" id="{F049691B-47D6-3BCE-A81F-16AFEAEBEB87}"/>
              </a:ext>
            </a:extLst>
          </p:cNvPr>
          <p:cNvPicPr>
            <a:picLocks noChangeAspect="1"/>
          </p:cNvPicPr>
          <p:nvPr/>
        </p:nvPicPr>
        <p:blipFill>
          <a:blip r:embed="rId5"/>
          <a:stretch>
            <a:fillRect/>
          </a:stretch>
        </p:blipFill>
        <p:spPr>
          <a:xfrm rot="21185692">
            <a:off x="342580" y="4151488"/>
            <a:ext cx="1263000" cy="1325563"/>
          </a:xfrm>
          <a:prstGeom prst="rect">
            <a:avLst/>
          </a:prstGeom>
        </p:spPr>
      </p:pic>
      <p:pic>
        <p:nvPicPr>
          <p:cNvPr id="10" name="Picture 9">
            <a:extLst>
              <a:ext uri="{FF2B5EF4-FFF2-40B4-BE49-F238E27FC236}">
                <a16:creationId xmlns:a16="http://schemas.microsoft.com/office/drawing/2014/main" id="{9ABC508C-B3FB-CF20-C3B3-FBA0F6AA1C02}"/>
              </a:ext>
            </a:extLst>
          </p:cNvPr>
          <p:cNvPicPr>
            <a:picLocks noChangeAspect="1"/>
          </p:cNvPicPr>
          <p:nvPr/>
        </p:nvPicPr>
        <p:blipFill>
          <a:blip r:embed="rId6"/>
          <a:stretch>
            <a:fillRect/>
          </a:stretch>
        </p:blipFill>
        <p:spPr>
          <a:xfrm rot="260490">
            <a:off x="7225520" y="4501861"/>
            <a:ext cx="1180332" cy="1242455"/>
          </a:xfrm>
          <a:prstGeom prst="rect">
            <a:avLst/>
          </a:prstGeom>
        </p:spPr>
      </p:pic>
      <p:sp>
        <p:nvSpPr>
          <p:cNvPr id="13" name="TextBox 12">
            <a:extLst>
              <a:ext uri="{FF2B5EF4-FFF2-40B4-BE49-F238E27FC236}">
                <a16:creationId xmlns:a16="http://schemas.microsoft.com/office/drawing/2014/main" id="{34A0C78B-96EF-612B-8CFA-3C704EA5CA9A}"/>
              </a:ext>
            </a:extLst>
          </p:cNvPr>
          <p:cNvSpPr txBox="1"/>
          <p:nvPr/>
        </p:nvSpPr>
        <p:spPr>
          <a:xfrm rot="1676525">
            <a:off x="1856037" y="2911204"/>
            <a:ext cx="1823400" cy="400110"/>
          </a:xfrm>
          <a:prstGeom prst="rect">
            <a:avLst/>
          </a:prstGeom>
          <a:noFill/>
        </p:spPr>
        <p:txBody>
          <a:bodyPr wrap="square" rtlCol="0">
            <a:spAutoFit/>
          </a:bodyPr>
          <a:lstStyle/>
          <a:p>
            <a:r>
              <a:rPr lang="en-GB" sz="2000" dirty="0">
                <a:solidFill>
                  <a:srgbClr val="CD7F31"/>
                </a:solidFill>
              </a:rPr>
              <a:t>Who are we?</a:t>
            </a:r>
          </a:p>
        </p:txBody>
      </p:sp>
      <p:pic>
        <p:nvPicPr>
          <p:cNvPr id="3" name="Picture 2">
            <a:extLst>
              <a:ext uri="{FF2B5EF4-FFF2-40B4-BE49-F238E27FC236}">
                <a16:creationId xmlns:a16="http://schemas.microsoft.com/office/drawing/2014/main" id="{FC754AC2-ACF4-E5FA-42EB-FE845151FF5E}"/>
              </a:ext>
            </a:extLst>
          </p:cNvPr>
          <p:cNvPicPr>
            <a:picLocks noChangeAspect="1"/>
          </p:cNvPicPr>
          <p:nvPr/>
        </p:nvPicPr>
        <p:blipFill rotWithShape="1">
          <a:blip r:embed="rId7"/>
          <a:srcRect r="1982" b="14833"/>
          <a:stretch/>
        </p:blipFill>
        <p:spPr>
          <a:xfrm>
            <a:off x="8939230" y="4503835"/>
            <a:ext cx="1143498" cy="1325563"/>
          </a:xfrm>
          <a:prstGeom prst="rect">
            <a:avLst/>
          </a:prstGeom>
        </p:spPr>
      </p:pic>
      <p:pic>
        <p:nvPicPr>
          <p:cNvPr id="4" name="Picture 3">
            <a:extLst>
              <a:ext uri="{FF2B5EF4-FFF2-40B4-BE49-F238E27FC236}">
                <a16:creationId xmlns:a16="http://schemas.microsoft.com/office/drawing/2014/main" id="{63346023-44A8-28EF-B7BA-BA696BE0B061}"/>
              </a:ext>
            </a:extLst>
          </p:cNvPr>
          <p:cNvPicPr>
            <a:picLocks noChangeAspect="1"/>
          </p:cNvPicPr>
          <p:nvPr/>
        </p:nvPicPr>
        <p:blipFill>
          <a:blip r:embed="rId8"/>
          <a:stretch>
            <a:fillRect/>
          </a:stretch>
        </p:blipFill>
        <p:spPr>
          <a:xfrm>
            <a:off x="411808" y="271176"/>
            <a:ext cx="1007264" cy="1008450"/>
          </a:xfrm>
          <a:prstGeom prst="rect">
            <a:avLst/>
          </a:prstGeom>
        </p:spPr>
      </p:pic>
      <p:pic>
        <p:nvPicPr>
          <p:cNvPr id="7" name="Picture 6">
            <a:extLst>
              <a:ext uri="{FF2B5EF4-FFF2-40B4-BE49-F238E27FC236}">
                <a16:creationId xmlns:a16="http://schemas.microsoft.com/office/drawing/2014/main" id="{73381E3E-A390-7F9A-058C-4B2E1B5141D6}"/>
              </a:ext>
            </a:extLst>
          </p:cNvPr>
          <p:cNvPicPr>
            <a:picLocks noChangeAspect="1"/>
          </p:cNvPicPr>
          <p:nvPr/>
        </p:nvPicPr>
        <p:blipFill>
          <a:blip r:embed="rId9"/>
          <a:stretch>
            <a:fillRect/>
          </a:stretch>
        </p:blipFill>
        <p:spPr>
          <a:xfrm>
            <a:off x="2208120" y="4077468"/>
            <a:ext cx="1259285" cy="1325564"/>
          </a:xfrm>
          <a:prstGeom prst="rect">
            <a:avLst/>
          </a:prstGeom>
        </p:spPr>
      </p:pic>
      <p:sp>
        <p:nvSpPr>
          <p:cNvPr id="14" name="TextBox 13">
            <a:extLst>
              <a:ext uri="{FF2B5EF4-FFF2-40B4-BE49-F238E27FC236}">
                <a16:creationId xmlns:a16="http://schemas.microsoft.com/office/drawing/2014/main" id="{E8BBCF0D-38DC-95FC-7DEC-9F872C3F7744}"/>
              </a:ext>
            </a:extLst>
          </p:cNvPr>
          <p:cNvSpPr txBox="1"/>
          <p:nvPr/>
        </p:nvSpPr>
        <p:spPr>
          <a:xfrm>
            <a:off x="594476" y="1514817"/>
            <a:ext cx="10866757" cy="830997"/>
          </a:xfrm>
          <a:prstGeom prst="rect">
            <a:avLst/>
          </a:prstGeom>
          <a:noFill/>
        </p:spPr>
        <p:txBody>
          <a:bodyPr wrap="none" rtlCol="0">
            <a:spAutoFit/>
          </a:bodyPr>
          <a:lstStyle/>
          <a:p>
            <a:r>
              <a:rPr lang="en-GB" sz="2400" dirty="0">
                <a:solidFill>
                  <a:srgbClr val="CD7F31"/>
                </a:solidFill>
              </a:rPr>
              <a:t>Research takes hard work from many people who work on the project together doing </a:t>
            </a:r>
          </a:p>
          <a:p>
            <a:pPr algn="ctr"/>
            <a:r>
              <a:rPr lang="en-GB" sz="2400" dirty="0">
                <a:solidFill>
                  <a:srgbClr val="CD7F31"/>
                </a:solidFill>
              </a:rPr>
              <a:t>different tasks like designing the project, getting information and looking at it!</a:t>
            </a:r>
          </a:p>
        </p:txBody>
      </p:sp>
      <p:pic>
        <p:nvPicPr>
          <p:cNvPr id="15" name="Picture 14">
            <a:extLst>
              <a:ext uri="{FF2B5EF4-FFF2-40B4-BE49-F238E27FC236}">
                <a16:creationId xmlns:a16="http://schemas.microsoft.com/office/drawing/2014/main" id="{64A838E8-39F7-F464-EA31-E243B60F8D7C}"/>
              </a:ext>
            </a:extLst>
          </p:cNvPr>
          <p:cNvPicPr>
            <a:picLocks noChangeAspect="1"/>
          </p:cNvPicPr>
          <p:nvPr/>
        </p:nvPicPr>
        <p:blipFill rotWithShape="1">
          <a:blip r:embed="rId10"/>
          <a:srcRect l="-1" r="-533" b="12595"/>
          <a:stretch/>
        </p:blipFill>
        <p:spPr>
          <a:xfrm rot="21203308">
            <a:off x="10611155" y="4442770"/>
            <a:ext cx="1143498" cy="1325564"/>
          </a:xfrm>
          <a:prstGeom prst="rect">
            <a:avLst/>
          </a:prstGeom>
        </p:spPr>
      </p:pic>
      <p:pic>
        <p:nvPicPr>
          <p:cNvPr id="17" name="Picture 16">
            <a:extLst>
              <a:ext uri="{FF2B5EF4-FFF2-40B4-BE49-F238E27FC236}">
                <a16:creationId xmlns:a16="http://schemas.microsoft.com/office/drawing/2014/main" id="{EA18A7E6-146E-2C51-88C9-3D731C7BB154}"/>
              </a:ext>
            </a:extLst>
          </p:cNvPr>
          <p:cNvPicPr>
            <a:picLocks noChangeAspect="1"/>
          </p:cNvPicPr>
          <p:nvPr/>
        </p:nvPicPr>
        <p:blipFill>
          <a:blip r:embed="rId11"/>
          <a:stretch>
            <a:fillRect/>
          </a:stretch>
        </p:blipFill>
        <p:spPr>
          <a:xfrm rot="198245">
            <a:off x="3869784" y="4174455"/>
            <a:ext cx="1184328" cy="1279626"/>
          </a:xfrm>
          <a:prstGeom prst="rect">
            <a:avLst/>
          </a:prstGeom>
        </p:spPr>
      </p:pic>
      <p:sp>
        <p:nvSpPr>
          <p:cNvPr id="19" name="TextBox 18">
            <a:extLst>
              <a:ext uri="{FF2B5EF4-FFF2-40B4-BE49-F238E27FC236}">
                <a16:creationId xmlns:a16="http://schemas.microsoft.com/office/drawing/2014/main" id="{6396F898-D435-E8B3-AAA2-CF1A4EA58E6E}"/>
              </a:ext>
            </a:extLst>
          </p:cNvPr>
          <p:cNvSpPr txBox="1"/>
          <p:nvPr/>
        </p:nvSpPr>
        <p:spPr>
          <a:xfrm rot="21420916">
            <a:off x="6880200" y="2782905"/>
            <a:ext cx="3738452" cy="707886"/>
          </a:xfrm>
          <a:prstGeom prst="rect">
            <a:avLst/>
          </a:prstGeom>
          <a:noFill/>
        </p:spPr>
        <p:txBody>
          <a:bodyPr wrap="square">
            <a:spAutoFit/>
          </a:bodyPr>
          <a:lstStyle/>
          <a:p>
            <a:pPr algn="ctr"/>
            <a:r>
              <a:rPr lang="en-GB" sz="2000" dirty="0">
                <a:solidFill>
                  <a:srgbClr val="CD7F31"/>
                </a:solidFill>
              </a:rPr>
              <a:t>What do we do on the </a:t>
            </a:r>
          </a:p>
          <a:p>
            <a:pPr algn="ctr"/>
            <a:r>
              <a:rPr lang="en-GB" sz="2000" dirty="0">
                <a:solidFill>
                  <a:srgbClr val="CD7F31"/>
                </a:solidFill>
              </a:rPr>
              <a:t>project?</a:t>
            </a:r>
          </a:p>
        </p:txBody>
      </p:sp>
      <p:sp>
        <p:nvSpPr>
          <p:cNvPr id="21" name="Thought Bubble: Cloud 20">
            <a:extLst>
              <a:ext uri="{FF2B5EF4-FFF2-40B4-BE49-F238E27FC236}">
                <a16:creationId xmlns:a16="http://schemas.microsoft.com/office/drawing/2014/main" id="{4ADC27C9-8276-AF62-D63A-22F50D05D432}"/>
              </a:ext>
            </a:extLst>
          </p:cNvPr>
          <p:cNvSpPr/>
          <p:nvPr/>
        </p:nvSpPr>
        <p:spPr>
          <a:xfrm flipH="1">
            <a:off x="6864306" y="2392631"/>
            <a:ext cx="3682365" cy="1577202"/>
          </a:xfrm>
          <a:prstGeom prst="cloudCallou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193B5748-2EB4-1331-F0AA-FC32898FB797}"/>
              </a:ext>
            </a:extLst>
          </p:cNvPr>
          <p:cNvSpPr txBox="1"/>
          <p:nvPr/>
        </p:nvSpPr>
        <p:spPr>
          <a:xfrm rot="21122024">
            <a:off x="391601" y="5568577"/>
            <a:ext cx="1247201" cy="307777"/>
          </a:xfrm>
          <a:prstGeom prst="rect">
            <a:avLst/>
          </a:prstGeom>
          <a:noFill/>
        </p:spPr>
        <p:txBody>
          <a:bodyPr wrap="none" rtlCol="0">
            <a:spAutoFit/>
          </a:bodyPr>
          <a:lstStyle/>
          <a:p>
            <a:r>
              <a:rPr lang="en-GB" sz="1400" dirty="0"/>
              <a:t>Dr Julie Peconi</a:t>
            </a:r>
            <a:endParaRPr lang="en-GB" dirty="0"/>
          </a:p>
        </p:txBody>
      </p:sp>
      <p:sp>
        <p:nvSpPr>
          <p:cNvPr id="12" name="TextBox 11">
            <a:extLst>
              <a:ext uri="{FF2B5EF4-FFF2-40B4-BE49-F238E27FC236}">
                <a16:creationId xmlns:a16="http://schemas.microsoft.com/office/drawing/2014/main" id="{06FF62D9-7B31-FC75-791D-FF8F67747069}"/>
              </a:ext>
            </a:extLst>
          </p:cNvPr>
          <p:cNvSpPr txBox="1"/>
          <p:nvPr/>
        </p:nvSpPr>
        <p:spPr>
          <a:xfrm>
            <a:off x="2052318" y="5483638"/>
            <a:ext cx="1430841" cy="307777"/>
          </a:xfrm>
          <a:prstGeom prst="rect">
            <a:avLst/>
          </a:prstGeom>
          <a:noFill/>
        </p:spPr>
        <p:txBody>
          <a:bodyPr wrap="none" rtlCol="0">
            <a:spAutoFit/>
          </a:bodyPr>
          <a:lstStyle/>
          <a:p>
            <a:r>
              <a:rPr lang="en-GB" sz="1400" dirty="0"/>
              <a:t>Dr Rachel Abbott</a:t>
            </a:r>
            <a:endParaRPr lang="en-GB" dirty="0"/>
          </a:p>
        </p:txBody>
      </p:sp>
      <p:sp>
        <p:nvSpPr>
          <p:cNvPr id="18" name="TextBox 17">
            <a:extLst>
              <a:ext uri="{FF2B5EF4-FFF2-40B4-BE49-F238E27FC236}">
                <a16:creationId xmlns:a16="http://schemas.microsoft.com/office/drawing/2014/main" id="{01DABC34-4C23-2578-9066-67AB2DFBEA17}"/>
              </a:ext>
            </a:extLst>
          </p:cNvPr>
          <p:cNvSpPr txBox="1"/>
          <p:nvPr/>
        </p:nvSpPr>
        <p:spPr>
          <a:xfrm rot="223186">
            <a:off x="3595292" y="5536244"/>
            <a:ext cx="1514902" cy="307777"/>
          </a:xfrm>
          <a:prstGeom prst="rect">
            <a:avLst/>
          </a:prstGeom>
          <a:noFill/>
        </p:spPr>
        <p:txBody>
          <a:bodyPr wrap="none" rtlCol="0">
            <a:spAutoFit/>
          </a:bodyPr>
          <a:lstStyle/>
          <a:p>
            <a:r>
              <a:rPr lang="en-GB" sz="1400" dirty="0"/>
              <a:t>Prof. Alan Watkins</a:t>
            </a:r>
            <a:endParaRPr lang="en-GB" dirty="0"/>
          </a:p>
        </p:txBody>
      </p:sp>
      <p:sp>
        <p:nvSpPr>
          <p:cNvPr id="22" name="TextBox 21">
            <a:extLst>
              <a:ext uri="{FF2B5EF4-FFF2-40B4-BE49-F238E27FC236}">
                <a16:creationId xmlns:a16="http://schemas.microsoft.com/office/drawing/2014/main" id="{CEAD3957-C162-6F49-F52D-978E5C0E1674}"/>
              </a:ext>
            </a:extLst>
          </p:cNvPr>
          <p:cNvSpPr txBox="1"/>
          <p:nvPr/>
        </p:nvSpPr>
        <p:spPr>
          <a:xfrm rot="279570">
            <a:off x="5221981" y="5708447"/>
            <a:ext cx="1738489" cy="307777"/>
          </a:xfrm>
          <a:prstGeom prst="rect">
            <a:avLst/>
          </a:prstGeom>
          <a:noFill/>
        </p:spPr>
        <p:txBody>
          <a:bodyPr wrap="none" rtlCol="0">
            <a:spAutoFit/>
          </a:bodyPr>
          <a:lstStyle/>
          <a:p>
            <a:r>
              <a:rPr lang="en-GB" sz="1400" dirty="0"/>
              <a:t>Dr Gisselle Tur Porres</a:t>
            </a:r>
            <a:endParaRPr lang="en-GB" dirty="0"/>
          </a:p>
        </p:txBody>
      </p:sp>
      <p:sp>
        <p:nvSpPr>
          <p:cNvPr id="23" name="TextBox 22">
            <a:extLst>
              <a:ext uri="{FF2B5EF4-FFF2-40B4-BE49-F238E27FC236}">
                <a16:creationId xmlns:a16="http://schemas.microsoft.com/office/drawing/2014/main" id="{DD9D02B4-F483-9263-9CDC-6F1D6549B8A4}"/>
              </a:ext>
            </a:extLst>
          </p:cNvPr>
          <p:cNvSpPr txBox="1"/>
          <p:nvPr/>
        </p:nvSpPr>
        <p:spPr>
          <a:xfrm rot="178424">
            <a:off x="7132366" y="5831898"/>
            <a:ext cx="1151982" cy="307777"/>
          </a:xfrm>
          <a:prstGeom prst="rect">
            <a:avLst/>
          </a:prstGeom>
          <a:noFill/>
        </p:spPr>
        <p:txBody>
          <a:bodyPr wrap="none" rtlCol="0">
            <a:spAutoFit/>
          </a:bodyPr>
          <a:lstStyle/>
          <a:p>
            <a:r>
              <a:rPr lang="en-GB" sz="1400" dirty="0"/>
              <a:t>Kirsty Lanyon</a:t>
            </a:r>
            <a:endParaRPr lang="en-GB" dirty="0"/>
          </a:p>
        </p:txBody>
      </p:sp>
      <p:sp>
        <p:nvSpPr>
          <p:cNvPr id="24" name="TextBox 23">
            <a:extLst>
              <a:ext uri="{FF2B5EF4-FFF2-40B4-BE49-F238E27FC236}">
                <a16:creationId xmlns:a16="http://schemas.microsoft.com/office/drawing/2014/main" id="{7B39C4C5-0D58-28EC-099F-D70E7D3E927A}"/>
              </a:ext>
            </a:extLst>
          </p:cNvPr>
          <p:cNvSpPr txBox="1"/>
          <p:nvPr/>
        </p:nvSpPr>
        <p:spPr>
          <a:xfrm>
            <a:off x="8939230" y="5935304"/>
            <a:ext cx="1123193" cy="307777"/>
          </a:xfrm>
          <a:prstGeom prst="rect">
            <a:avLst/>
          </a:prstGeom>
          <a:noFill/>
        </p:spPr>
        <p:txBody>
          <a:bodyPr wrap="none" rtlCol="0">
            <a:spAutoFit/>
          </a:bodyPr>
          <a:lstStyle/>
          <a:p>
            <a:r>
              <a:rPr lang="en-GB" sz="1400" dirty="0"/>
              <a:t>Jodie Millard</a:t>
            </a:r>
            <a:endParaRPr lang="en-GB" dirty="0"/>
          </a:p>
        </p:txBody>
      </p:sp>
      <p:sp>
        <p:nvSpPr>
          <p:cNvPr id="25" name="TextBox 24">
            <a:extLst>
              <a:ext uri="{FF2B5EF4-FFF2-40B4-BE49-F238E27FC236}">
                <a16:creationId xmlns:a16="http://schemas.microsoft.com/office/drawing/2014/main" id="{FD786F36-6CF6-2303-9CAD-2D33304625C2}"/>
              </a:ext>
            </a:extLst>
          </p:cNvPr>
          <p:cNvSpPr txBox="1"/>
          <p:nvPr/>
        </p:nvSpPr>
        <p:spPr>
          <a:xfrm rot="21193415">
            <a:off x="10821400" y="5869461"/>
            <a:ext cx="950966" cy="307777"/>
          </a:xfrm>
          <a:prstGeom prst="rect">
            <a:avLst/>
          </a:prstGeom>
          <a:noFill/>
        </p:spPr>
        <p:txBody>
          <a:bodyPr wrap="none" rtlCol="0">
            <a:spAutoFit/>
          </a:bodyPr>
          <a:lstStyle/>
          <a:p>
            <a:r>
              <a:rPr lang="en-GB" sz="1400" dirty="0"/>
              <a:t>Daniel Tod</a:t>
            </a:r>
            <a:endParaRPr lang="en-GB" dirty="0"/>
          </a:p>
        </p:txBody>
      </p:sp>
    </p:spTree>
    <p:extLst>
      <p:ext uri="{BB962C8B-B14F-4D97-AF65-F5344CB8AC3E}">
        <p14:creationId xmlns:p14="http://schemas.microsoft.com/office/powerpoint/2010/main" val="14672544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CC81228-CEA3-402B-B8E5-688F5BFA78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Arc 10">
            <a:extLst>
              <a:ext uri="{FF2B5EF4-FFF2-40B4-BE49-F238E27FC236}">
                <a16:creationId xmlns:a16="http://schemas.microsoft.com/office/drawing/2014/main" id="{BC0916B8-FF7A-4ECB-9FD7-C7668658D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011959" flipH="1">
            <a:off x="548353" y="3147190"/>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B1B0937-9540-B143-0D6F-9FD3F02B111C}"/>
              </a:ext>
            </a:extLst>
          </p:cNvPr>
          <p:cNvSpPr>
            <a:spLocks noGrp="1"/>
          </p:cNvSpPr>
          <p:nvPr>
            <p:ph type="title"/>
          </p:nvPr>
        </p:nvSpPr>
        <p:spPr>
          <a:xfrm>
            <a:off x="2878507" y="1800276"/>
            <a:ext cx="7359519" cy="2611172"/>
          </a:xfrm>
        </p:spPr>
        <p:txBody>
          <a:bodyPr vert="horz" lIns="91440" tIns="45720" rIns="91440" bIns="45720" rtlCol="0" anchor="b">
            <a:noAutofit/>
          </a:bodyPr>
          <a:lstStyle/>
          <a:p>
            <a:pPr>
              <a:lnSpc>
                <a:spcPct val="100000"/>
              </a:lnSpc>
            </a:pPr>
            <a:r>
              <a:rPr lang="en-US" sz="4000" b="1" dirty="0">
                <a:solidFill>
                  <a:srgbClr val="D18A43"/>
                </a:solidFill>
                <a:ea typeface="Calibri Light"/>
                <a:cs typeface="Calibri Light"/>
              </a:rPr>
              <a:t>True or False?</a:t>
            </a:r>
            <a:br>
              <a:rPr lang="en-US" sz="4000" b="1" dirty="0">
                <a:ea typeface="Calibri Light"/>
                <a:cs typeface="Calibri Light"/>
              </a:rPr>
            </a:br>
            <a:br>
              <a:rPr lang="en-US" sz="4000" b="1" dirty="0">
                <a:ea typeface="Calibri Light"/>
                <a:cs typeface="Calibri Light"/>
              </a:rPr>
            </a:br>
            <a:r>
              <a:rPr lang="en-US" sz="4000" b="1" dirty="0">
                <a:ea typeface="Calibri Light"/>
                <a:cs typeface="Calibri Light"/>
              </a:rPr>
              <a:t>Suncream with a high number will protect my skin better. </a:t>
            </a:r>
            <a:endParaRPr lang="en-US" sz="4000" b="1" dirty="0">
              <a:cs typeface="Calibri Light" panose="020F0302020204030204"/>
            </a:endParaRPr>
          </a:p>
        </p:txBody>
      </p:sp>
      <p:sp>
        <p:nvSpPr>
          <p:cNvPr id="13" name="Rectangle 12">
            <a:extLst>
              <a:ext uri="{FF2B5EF4-FFF2-40B4-BE49-F238E27FC236}">
                <a16:creationId xmlns:a16="http://schemas.microsoft.com/office/drawing/2014/main" id="{9DC011D4-C95F-4B2E-9A3C-A46DCDE956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38584" y="447363"/>
            <a:ext cx="734141" cy="734141"/>
          </a:xfrm>
          <a:prstGeom prst="rect">
            <a:avLst/>
          </a:prstGeom>
          <a:noFill/>
          <a:ln w="127000">
            <a:solidFill>
              <a:schemeClr val="accent6"/>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4C974DA9-EF91-4805-8188-78A93D4C8D4D}"/>
              </a:ext>
            </a:extLst>
          </p:cNvPr>
          <p:cNvSpPr/>
          <p:nvPr/>
        </p:nvSpPr>
        <p:spPr>
          <a:xfrm>
            <a:off x="10924162" y="252919"/>
            <a:ext cx="1059170" cy="109382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4" name="Group 49">
            <a:extLst>
              <a:ext uri="{FF2B5EF4-FFF2-40B4-BE49-F238E27FC236}">
                <a16:creationId xmlns:a16="http://schemas.microsoft.com/office/drawing/2014/main" id="{A5FFB0D1-3963-A8AE-6B84-9763D78E9CE3}"/>
              </a:ext>
            </a:extLst>
          </p:cNvPr>
          <p:cNvGrpSpPr/>
          <p:nvPr/>
        </p:nvGrpSpPr>
        <p:grpSpPr>
          <a:xfrm>
            <a:off x="674266" y="62146"/>
            <a:ext cx="2959215" cy="2910664"/>
            <a:chOff x="3143474" y="-2306525"/>
            <a:chExt cx="3163926" cy="3163926"/>
          </a:xfrm>
        </p:grpSpPr>
        <p:pic>
          <p:nvPicPr>
            <p:cNvPr id="15" name="Graphic 11" descr="The sun peeking from behind a cloud">
              <a:extLst>
                <a:ext uri="{FF2B5EF4-FFF2-40B4-BE49-F238E27FC236}">
                  <a16:creationId xmlns:a16="http://schemas.microsoft.com/office/drawing/2014/main" id="{B65EAA9B-350C-38AA-9128-7DF4E8563321}"/>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21339589">
              <a:off x="3143474" y="-2306525"/>
              <a:ext cx="3163926" cy="3163926"/>
            </a:xfrm>
            <a:prstGeom prst="rect">
              <a:avLst/>
            </a:prstGeom>
          </p:spPr>
        </p:pic>
        <p:cxnSp>
          <p:nvCxnSpPr>
            <p:cNvPr id="16" name="Straight Connector 15">
              <a:extLst>
                <a:ext uri="{FF2B5EF4-FFF2-40B4-BE49-F238E27FC236}">
                  <a16:creationId xmlns:a16="http://schemas.microsoft.com/office/drawing/2014/main" id="{5C7BE538-B2C1-86C4-E968-40D590DA8B5A}"/>
                </a:ext>
              </a:extLst>
            </p:cNvPr>
            <p:cNvCxnSpPr/>
            <p:nvPr/>
          </p:nvCxnSpPr>
          <p:spPr>
            <a:xfrm>
              <a:off x="4639985" y="-1619805"/>
              <a:ext cx="167132" cy="104383"/>
            </a:xfrm>
            <a:prstGeom prst="line">
              <a:avLst/>
            </a:prstGeom>
            <a:ln>
              <a:solidFill>
                <a:srgbClr val="CD7F31"/>
              </a:solidFill>
            </a:ln>
          </p:spPr>
          <p:style>
            <a:lnRef idx="1">
              <a:schemeClr val="accent1"/>
            </a:lnRef>
            <a:fillRef idx="0">
              <a:schemeClr val="accent1"/>
            </a:fillRef>
            <a:effectRef idx="0">
              <a:schemeClr val="accent1"/>
            </a:effectRef>
            <a:fontRef idx="minor">
              <a:schemeClr val="tx1"/>
            </a:fontRef>
          </p:style>
        </p:cxnSp>
        <p:cxnSp>
          <p:nvCxnSpPr>
            <p:cNvPr id="17" name="Straight Connector 17">
              <a:extLst>
                <a:ext uri="{FF2B5EF4-FFF2-40B4-BE49-F238E27FC236}">
                  <a16:creationId xmlns:a16="http://schemas.microsoft.com/office/drawing/2014/main" id="{EBABFE74-8829-A4BB-DD9D-A975ADB1A20E}"/>
                </a:ext>
              </a:extLst>
            </p:cNvPr>
            <p:cNvCxnSpPr>
              <a:cxnSpLocks/>
            </p:cNvCxnSpPr>
            <p:nvPr/>
          </p:nvCxnSpPr>
          <p:spPr>
            <a:xfrm>
              <a:off x="4863482" y="-1798771"/>
              <a:ext cx="71432" cy="152400"/>
            </a:xfrm>
            <a:prstGeom prst="line">
              <a:avLst/>
            </a:prstGeom>
            <a:ln>
              <a:solidFill>
                <a:srgbClr val="CD7F31"/>
              </a:solidFill>
            </a:ln>
          </p:spPr>
          <p:style>
            <a:lnRef idx="1">
              <a:schemeClr val="accent1"/>
            </a:lnRef>
            <a:fillRef idx="0">
              <a:schemeClr val="accent1"/>
            </a:fillRef>
            <a:effectRef idx="0">
              <a:schemeClr val="accent1"/>
            </a:effectRef>
            <a:fontRef idx="minor">
              <a:schemeClr val="tx1"/>
            </a:fontRef>
          </p:style>
        </p:cxnSp>
        <p:cxnSp>
          <p:nvCxnSpPr>
            <p:cNvPr id="18" name="Straight Connector 22">
              <a:extLst>
                <a:ext uri="{FF2B5EF4-FFF2-40B4-BE49-F238E27FC236}">
                  <a16:creationId xmlns:a16="http://schemas.microsoft.com/office/drawing/2014/main" id="{365FF161-58C9-6610-06B1-F075A16C9D9A}"/>
                </a:ext>
              </a:extLst>
            </p:cNvPr>
            <p:cNvCxnSpPr>
              <a:cxnSpLocks/>
            </p:cNvCxnSpPr>
            <p:nvPr/>
          </p:nvCxnSpPr>
          <p:spPr>
            <a:xfrm flipH="1">
              <a:off x="5545821" y="-1425498"/>
              <a:ext cx="224849" cy="64322"/>
            </a:xfrm>
            <a:prstGeom prst="line">
              <a:avLst/>
            </a:prstGeom>
            <a:ln>
              <a:solidFill>
                <a:srgbClr val="CD7F31"/>
              </a:solidFill>
            </a:ln>
          </p:spPr>
          <p:style>
            <a:lnRef idx="1">
              <a:schemeClr val="accent1"/>
            </a:lnRef>
            <a:fillRef idx="0">
              <a:schemeClr val="accent1"/>
            </a:fillRef>
            <a:effectRef idx="0">
              <a:schemeClr val="accent1"/>
            </a:effectRef>
            <a:fontRef idx="minor">
              <a:schemeClr val="tx1"/>
            </a:fontRef>
          </p:style>
        </p:cxnSp>
        <p:cxnSp>
          <p:nvCxnSpPr>
            <p:cNvPr id="19" name="Straight Connector 23">
              <a:extLst>
                <a:ext uri="{FF2B5EF4-FFF2-40B4-BE49-F238E27FC236}">
                  <a16:creationId xmlns:a16="http://schemas.microsoft.com/office/drawing/2014/main" id="{511AF776-D064-7AD9-435C-60B67AF46116}"/>
                </a:ext>
              </a:extLst>
            </p:cNvPr>
            <p:cNvCxnSpPr>
              <a:cxnSpLocks/>
            </p:cNvCxnSpPr>
            <p:nvPr/>
          </p:nvCxnSpPr>
          <p:spPr>
            <a:xfrm flipH="1">
              <a:off x="5562428" y="-1157250"/>
              <a:ext cx="286584" cy="0"/>
            </a:xfrm>
            <a:prstGeom prst="line">
              <a:avLst/>
            </a:prstGeom>
            <a:ln>
              <a:solidFill>
                <a:srgbClr val="CD7F31"/>
              </a:solidFill>
            </a:ln>
          </p:spPr>
          <p:style>
            <a:lnRef idx="1">
              <a:schemeClr val="accent1"/>
            </a:lnRef>
            <a:fillRef idx="0">
              <a:schemeClr val="accent1"/>
            </a:fillRef>
            <a:effectRef idx="0">
              <a:schemeClr val="accent1"/>
            </a:effectRef>
            <a:fontRef idx="minor">
              <a:schemeClr val="tx1"/>
            </a:fontRef>
          </p:style>
        </p:cxnSp>
        <p:cxnSp>
          <p:nvCxnSpPr>
            <p:cNvPr id="20" name="Straight Connector 24">
              <a:extLst>
                <a:ext uri="{FF2B5EF4-FFF2-40B4-BE49-F238E27FC236}">
                  <a16:creationId xmlns:a16="http://schemas.microsoft.com/office/drawing/2014/main" id="{20E492EF-A626-A256-0721-B87BBB507639}"/>
                </a:ext>
              </a:extLst>
            </p:cNvPr>
            <p:cNvCxnSpPr>
              <a:cxnSpLocks/>
            </p:cNvCxnSpPr>
            <p:nvPr/>
          </p:nvCxnSpPr>
          <p:spPr>
            <a:xfrm flipH="1">
              <a:off x="5435842" y="-1760742"/>
              <a:ext cx="147293" cy="152400"/>
            </a:xfrm>
            <a:prstGeom prst="line">
              <a:avLst/>
            </a:prstGeom>
            <a:ln>
              <a:solidFill>
                <a:srgbClr val="CD7F31"/>
              </a:solidFill>
            </a:ln>
          </p:spPr>
          <p:style>
            <a:lnRef idx="1">
              <a:schemeClr val="accent1"/>
            </a:lnRef>
            <a:fillRef idx="0">
              <a:schemeClr val="accent1"/>
            </a:fillRef>
            <a:effectRef idx="0">
              <a:schemeClr val="accent1"/>
            </a:effectRef>
            <a:fontRef idx="minor">
              <a:schemeClr val="tx1"/>
            </a:fontRef>
          </p:style>
        </p:cxnSp>
        <p:cxnSp>
          <p:nvCxnSpPr>
            <p:cNvPr id="21" name="Straight Connector 31">
              <a:extLst>
                <a:ext uri="{FF2B5EF4-FFF2-40B4-BE49-F238E27FC236}">
                  <a16:creationId xmlns:a16="http://schemas.microsoft.com/office/drawing/2014/main" id="{0EC42BE6-47FC-962A-B292-7D9F7D04FCA3}"/>
                </a:ext>
              </a:extLst>
            </p:cNvPr>
            <p:cNvCxnSpPr>
              <a:cxnSpLocks/>
            </p:cNvCxnSpPr>
            <p:nvPr/>
          </p:nvCxnSpPr>
          <p:spPr>
            <a:xfrm flipH="1">
              <a:off x="5186629" y="-1896638"/>
              <a:ext cx="5721" cy="218414"/>
            </a:xfrm>
            <a:prstGeom prst="line">
              <a:avLst/>
            </a:prstGeom>
            <a:ln>
              <a:solidFill>
                <a:srgbClr val="CD7F31"/>
              </a:solidFill>
            </a:ln>
          </p:spPr>
          <p:style>
            <a:lnRef idx="1">
              <a:schemeClr val="accent1"/>
            </a:lnRef>
            <a:fillRef idx="0">
              <a:schemeClr val="accent1"/>
            </a:fillRef>
            <a:effectRef idx="0">
              <a:schemeClr val="accent1"/>
            </a:effectRef>
            <a:fontRef idx="minor">
              <a:schemeClr val="tx1"/>
            </a:fontRef>
          </p:style>
        </p:cxnSp>
      </p:grpSp>
      <p:pic>
        <p:nvPicPr>
          <p:cNvPr id="6" name="Image 5">
            <a:extLst>
              <a:ext uri="{FF2B5EF4-FFF2-40B4-BE49-F238E27FC236}">
                <a16:creationId xmlns:a16="http://schemas.microsoft.com/office/drawing/2014/main" id="{035F2564-106B-67FE-F4F1-5D5E90297EB1}"/>
              </a:ext>
            </a:extLst>
          </p:cNvPr>
          <p:cNvPicPr>
            <a:picLocks noChangeAspect="1"/>
          </p:cNvPicPr>
          <p:nvPr/>
        </p:nvPicPr>
        <p:blipFill>
          <a:blip r:embed="rId5"/>
          <a:stretch>
            <a:fillRect/>
          </a:stretch>
        </p:blipFill>
        <p:spPr>
          <a:xfrm>
            <a:off x="10418610" y="5027943"/>
            <a:ext cx="1647174" cy="1636736"/>
          </a:xfrm>
          <a:prstGeom prst="rect">
            <a:avLst/>
          </a:prstGeom>
        </p:spPr>
      </p:pic>
      <p:pic>
        <p:nvPicPr>
          <p:cNvPr id="7" name="Image 6">
            <a:extLst>
              <a:ext uri="{FF2B5EF4-FFF2-40B4-BE49-F238E27FC236}">
                <a16:creationId xmlns:a16="http://schemas.microsoft.com/office/drawing/2014/main" id="{5181991C-B757-C231-FA00-E43C9FC3647D}"/>
              </a:ext>
            </a:extLst>
          </p:cNvPr>
          <p:cNvPicPr>
            <a:picLocks noChangeAspect="1"/>
          </p:cNvPicPr>
          <p:nvPr/>
        </p:nvPicPr>
        <p:blipFill>
          <a:blip r:embed="rId6"/>
          <a:stretch>
            <a:fillRect/>
          </a:stretch>
        </p:blipFill>
        <p:spPr>
          <a:xfrm>
            <a:off x="9317930" y="-488250"/>
            <a:ext cx="2527200" cy="2509231"/>
          </a:xfrm>
          <a:prstGeom prst="rect">
            <a:avLst/>
          </a:prstGeom>
        </p:spPr>
      </p:pic>
      <p:pic>
        <p:nvPicPr>
          <p:cNvPr id="8" name="Image 7">
            <a:extLst>
              <a:ext uri="{FF2B5EF4-FFF2-40B4-BE49-F238E27FC236}">
                <a16:creationId xmlns:a16="http://schemas.microsoft.com/office/drawing/2014/main" id="{D2AC1F54-9000-2ED8-EE41-AECCC3AC46D4}"/>
              </a:ext>
            </a:extLst>
          </p:cNvPr>
          <p:cNvPicPr>
            <a:picLocks noChangeAspect="1"/>
          </p:cNvPicPr>
          <p:nvPr/>
        </p:nvPicPr>
        <p:blipFill>
          <a:blip r:embed="rId7"/>
          <a:stretch>
            <a:fillRect/>
          </a:stretch>
        </p:blipFill>
        <p:spPr>
          <a:xfrm rot="17040000">
            <a:off x="10616952" y="1091035"/>
            <a:ext cx="1380734" cy="1371209"/>
          </a:xfrm>
          <a:prstGeom prst="rect">
            <a:avLst/>
          </a:prstGeom>
        </p:spPr>
      </p:pic>
      <p:pic>
        <p:nvPicPr>
          <p:cNvPr id="12" name="Image 11" descr="Une image contenant noir, obscurité, objet astronomique, clair de lune&#10;&#10;Description générée automatiquement">
            <a:extLst>
              <a:ext uri="{FF2B5EF4-FFF2-40B4-BE49-F238E27FC236}">
                <a16:creationId xmlns:a16="http://schemas.microsoft.com/office/drawing/2014/main" id="{881DB12C-EBAE-7E67-B312-4E92E658A2B3}"/>
              </a:ext>
            </a:extLst>
          </p:cNvPr>
          <p:cNvPicPr>
            <a:picLocks noChangeAspect="1"/>
          </p:cNvPicPr>
          <p:nvPr/>
        </p:nvPicPr>
        <p:blipFill>
          <a:blip r:embed="rId8"/>
          <a:stretch>
            <a:fillRect/>
          </a:stretch>
        </p:blipFill>
        <p:spPr>
          <a:xfrm>
            <a:off x="102762" y="2823010"/>
            <a:ext cx="1835064" cy="1517391"/>
          </a:xfrm>
          <a:prstGeom prst="rect">
            <a:avLst/>
          </a:prstGeom>
        </p:spPr>
      </p:pic>
      <p:pic>
        <p:nvPicPr>
          <p:cNvPr id="22" name="Image 21">
            <a:extLst>
              <a:ext uri="{FF2B5EF4-FFF2-40B4-BE49-F238E27FC236}">
                <a16:creationId xmlns:a16="http://schemas.microsoft.com/office/drawing/2014/main" id="{DB8E0CF6-D34E-1DC8-9A5B-A3FB97C3B60F}"/>
              </a:ext>
            </a:extLst>
          </p:cNvPr>
          <p:cNvPicPr>
            <a:picLocks noChangeAspect="1"/>
          </p:cNvPicPr>
          <p:nvPr/>
        </p:nvPicPr>
        <p:blipFill>
          <a:blip r:embed="rId9"/>
          <a:stretch>
            <a:fillRect/>
          </a:stretch>
        </p:blipFill>
        <p:spPr>
          <a:xfrm>
            <a:off x="108572" y="5602918"/>
            <a:ext cx="1273219" cy="1253255"/>
          </a:xfrm>
          <a:prstGeom prst="rect">
            <a:avLst/>
          </a:prstGeom>
        </p:spPr>
      </p:pic>
      <p:pic>
        <p:nvPicPr>
          <p:cNvPr id="25" name="Image 2" descr="Une image contenant symbole, art, conception&#10;&#10;Description générée automatiquement">
            <a:extLst>
              <a:ext uri="{FF2B5EF4-FFF2-40B4-BE49-F238E27FC236}">
                <a16:creationId xmlns:a16="http://schemas.microsoft.com/office/drawing/2014/main" id="{ADD4C425-E690-D475-46FC-191A0E931330}"/>
              </a:ext>
            </a:extLst>
          </p:cNvPr>
          <p:cNvPicPr>
            <a:picLocks noChangeAspect="1"/>
          </p:cNvPicPr>
          <p:nvPr/>
        </p:nvPicPr>
        <p:blipFill>
          <a:blip r:embed="rId10"/>
          <a:stretch>
            <a:fillRect/>
          </a:stretch>
        </p:blipFill>
        <p:spPr>
          <a:xfrm>
            <a:off x="11227009" y="2934590"/>
            <a:ext cx="832198" cy="822673"/>
          </a:xfrm>
          <a:prstGeom prst="rect">
            <a:avLst/>
          </a:prstGeom>
        </p:spPr>
      </p:pic>
    </p:spTree>
    <p:extLst>
      <p:ext uri="{BB962C8B-B14F-4D97-AF65-F5344CB8AC3E}">
        <p14:creationId xmlns:p14="http://schemas.microsoft.com/office/powerpoint/2010/main" val="42024164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CC81228-CEA3-402B-B8E5-688F5BFA78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Arc 10">
            <a:extLst>
              <a:ext uri="{FF2B5EF4-FFF2-40B4-BE49-F238E27FC236}">
                <a16:creationId xmlns:a16="http://schemas.microsoft.com/office/drawing/2014/main" id="{BC0916B8-FF7A-4ECB-9FD7-C7668658D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011959" flipH="1">
            <a:off x="548353" y="3147190"/>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B1B0937-9540-B143-0D6F-9FD3F02B111C}"/>
              </a:ext>
            </a:extLst>
          </p:cNvPr>
          <p:cNvSpPr>
            <a:spLocks noGrp="1"/>
          </p:cNvSpPr>
          <p:nvPr>
            <p:ph type="title"/>
          </p:nvPr>
        </p:nvSpPr>
        <p:spPr>
          <a:xfrm>
            <a:off x="1954645" y="5025985"/>
            <a:ext cx="8820036" cy="1187814"/>
          </a:xfrm>
        </p:spPr>
        <p:txBody>
          <a:bodyPr vert="horz" lIns="91440" tIns="45720" rIns="91440" bIns="45720" rtlCol="0" anchor="b">
            <a:noAutofit/>
          </a:bodyPr>
          <a:lstStyle/>
          <a:p>
            <a:pPr algn="ctr">
              <a:lnSpc>
                <a:spcPct val="100000"/>
              </a:lnSpc>
            </a:pPr>
            <a:r>
              <a:rPr lang="en-US" sz="3600" dirty="0">
                <a:solidFill>
                  <a:srgbClr val="111111"/>
                </a:solidFill>
                <a:ea typeface="Calibri Light"/>
                <a:cs typeface="Calibri Light"/>
              </a:rPr>
              <a:t> When choosing sunscreen, look for a high SPF (sun protection factor) and a good star rating to protect against both UVB and UVA rays! </a:t>
            </a:r>
            <a:br>
              <a:rPr lang="en-US" sz="3600" dirty="0">
                <a:solidFill>
                  <a:srgbClr val="111111"/>
                </a:solidFill>
                <a:ea typeface="Calibri Light"/>
                <a:cs typeface="Calibri Light"/>
              </a:rPr>
            </a:br>
            <a:r>
              <a:rPr lang="en-US" sz="3600" dirty="0">
                <a:solidFill>
                  <a:srgbClr val="111111"/>
                </a:solidFill>
                <a:ea typeface="Calibri Light"/>
                <a:cs typeface="Calibri Light"/>
              </a:rPr>
              <a:t>😎🌞</a:t>
            </a:r>
            <a:endParaRPr lang="en-US" sz="3600" b="1" dirty="0">
              <a:cs typeface="Calibri Light" panose="020F0302020204030204"/>
            </a:endParaRPr>
          </a:p>
        </p:txBody>
      </p:sp>
      <p:sp>
        <p:nvSpPr>
          <p:cNvPr id="13" name="Rectangle 12">
            <a:extLst>
              <a:ext uri="{FF2B5EF4-FFF2-40B4-BE49-F238E27FC236}">
                <a16:creationId xmlns:a16="http://schemas.microsoft.com/office/drawing/2014/main" id="{9DC011D4-C95F-4B2E-9A3C-A46DCDE956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38584" y="447363"/>
            <a:ext cx="734141" cy="734141"/>
          </a:xfrm>
          <a:prstGeom prst="rect">
            <a:avLst/>
          </a:prstGeom>
          <a:noFill/>
          <a:ln w="127000">
            <a:solidFill>
              <a:schemeClr val="accent6"/>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4C974DA9-EF91-4805-8188-78A93D4C8D4D}"/>
              </a:ext>
            </a:extLst>
          </p:cNvPr>
          <p:cNvSpPr/>
          <p:nvPr/>
        </p:nvSpPr>
        <p:spPr>
          <a:xfrm>
            <a:off x="10924162" y="252919"/>
            <a:ext cx="1059170" cy="109382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4" name="Group 49">
            <a:extLst>
              <a:ext uri="{FF2B5EF4-FFF2-40B4-BE49-F238E27FC236}">
                <a16:creationId xmlns:a16="http://schemas.microsoft.com/office/drawing/2014/main" id="{A5FFB0D1-3963-A8AE-6B84-9763D78E9CE3}"/>
              </a:ext>
            </a:extLst>
          </p:cNvPr>
          <p:cNvGrpSpPr/>
          <p:nvPr/>
        </p:nvGrpSpPr>
        <p:grpSpPr>
          <a:xfrm>
            <a:off x="171058" y="148409"/>
            <a:ext cx="1766559" cy="1564723"/>
            <a:chOff x="3143474" y="-2306525"/>
            <a:chExt cx="3163926" cy="3163926"/>
          </a:xfrm>
        </p:grpSpPr>
        <p:pic>
          <p:nvPicPr>
            <p:cNvPr id="15" name="Graphic 11" descr="The sun peeking from behind a cloud">
              <a:extLst>
                <a:ext uri="{FF2B5EF4-FFF2-40B4-BE49-F238E27FC236}">
                  <a16:creationId xmlns:a16="http://schemas.microsoft.com/office/drawing/2014/main" id="{B65EAA9B-350C-38AA-9128-7DF4E8563321}"/>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21339589">
              <a:off x="3143474" y="-2306525"/>
              <a:ext cx="3163926" cy="3163926"/>
            </a:xfrm>
            <a:prstGeom prst="rect">
              <a:avLst/>
            </a:prstGeom>
          </p:spPr>
        </p:pic>
        <p:cxnSp>
          <p:nvCxnSpPr>
            <p:cNvPr id="16" name="Straight Connector 15">
              <a:extLst>
                <a:ext uri="{FF2B5EF4-FFF2-40B4-BE49-F238E27FC236}">
                  <a16:creationId xmlns:a16="http://schemas.microsoft.com/office/drawing/2014/main" id="{5C7BE538-B2C1-86C4-E968-40D590DA8B5A}"/>
                </a:ext>
              </a:extLst>
            </p:cNvPr>
            <p:cNvCxnSpPr/>
            <p:nvPr/>
          </p:nvCxnSpPr>
          <p:spPr>
            <a:xfrm>
              <a:off x="4639985" y="-1619805"/>
              <a:ext cx="167132" cy="104383"/>
            </a:xfrm>
            <a:prstGeom prst="line">
              <a:avLst/>
            </a:prstGeom>
            <a:ln>
              <a:solidFill>
                <a:srgbClr val="CD7F31"/>
              </a:solidFill>
            </a:ln>
          </p:spPr>
          <p:style>
            <a:lnRef idx="1">
              <a:schemeClr val="accent1"/>
            </a:lnRef>
            <a:fillRef idx="0">
              <a:schemeClr val="accent1"/>
            </a:fillRef>
            <a:effectRef idx="0">
              <a:schemeClr val="accent1"/>
            </a:effectRef>
            <a:fontRef idx="minor">
              <a:schemeClr val="tx1"/>
            </a:fontRef>
          </p:style>
        </p:cxnSp>
        <p:cxnSp>
          <p:nvCxnSpPr>
            <p:cNvPr id="17" name="Straight Connector 17">
              <a:extLst>
                <a:ext uri="{FF2B5EF4-FFF2-40B4-BE49-F238E27FC236}">
                  <a16:creationId xmlns:a16="http://schemas.microsoft.com/office/drawing/2014/main" id="{EBABFE74-8829-A4BB-DD9D-A975ADB1A20E}"/>
                </a:ext>
              </a:extLst>
            </p:cNvPr>
            <p:cNvCxnSpPr>
              <a:cxnSpLocks/>
            </p:cNvCxnSpPr>
            <p:nvPr/>
          </p:nvCxnSpPr>
          <p:spPr>
            <a:xfrm>
              <a:off x="4863482" y="-1798771"/>
              <a:ext cx="71432" cy="152400"/>
            </a:xfrm>
            <a:prstGeom prst="line">
              <a:avLst/>
            </a:prstGeom>
            <a:ln>
              <a:solidFill>
                <a:srgbClr val="CD7F31"/>
              </a:solidFill>
            </a:ln>
          </p:spPr>
          <p:style>
            <a:lnRef idx="1">
              <a:schemeClr val="accent1"/>
            </a:lnRef>
            <a:fillRef idx="0">
              <a:schemeClr val="accent1"/>
            </a:fillRef>
            <a:effectRef idx="0">
              <a:schemeClr val="accent1"/>
            </a:effectRef>
            <a:fontRef idx="minor">
              <a:schemeClr val="tx1"/>
            </a:fontRef>
          </p:style>
        </p:cxnSp>
        <p:cxnSp>
          <p:nvCxnSpPr>
            <p:cNvPr id="18" name="Straight Connector 22">
              <a:extLst>
                <a:ext uri="{FF2B5EF4-FFF2-40B4-BE49-F238E27FC236}">
                  <a16:creationId xmlns:a16="http://schemas.microsoft.com/office/drawing/2014/main" id="{365FF161-58C9-6610-06B1-F075A16C9D9A}"/>
                </a:ext>
              </a:extLst>
            </p:cNvPr>
            <p:cNvCxnSpPr>
              <a:cxnSpLocks/>
            </p:cNvCxnSpPr>
            <p:nvPr/>
          </p:nvCxnSpPr>
          <p:spPr>
            <a:xfrm flipH="1">
              <a:off x="5545821" y="-1425498"/>
              <a:ext cx="224849" cy="64322"/>
            </a:xfrm>
            <a:prstGeom prst="line">
              <a:avLst/>
            </a:prstGeom>
            <a:ln>
              <a:solidFill>
                <a:srgbClr val="CD7F31"/>
              </a:solidFill>
            </a:ln>
          </p:spPr>
          <p:style>
            <a:lnRef idx="1">
              <a:schemeClr val="accent1"/>
            </a:lnRef>
            <a:fillRef idx="0">
              <a:schemeClr val="accent1"/>
            </a:fillRef>
            <a:effectRef idx="0">
              <a:schemeClr val="accent1"/>
            </a:effectRef>
            <a:fontRef idx="minor">
              <a:schemeClr val="tx1"/>
            </a:fontRef>
          </p:style>
        </p:cxnSp>
        <p:cxnSp>
          <p:nvCxnSpPr>
            <p:cNvPr id="19" name="Straight Connector 23">
              <a:extLst>
                <a:ext uri="{FF2B5EF4-FFF2-40B4-BE49-F238E27FC236}">
                  <a16:creationId xmlns:a16="http://schemas.microsoft.com/office/drawing/2014/main" id="{511AF776-D064-7AD9-435C-60B67AF46116}"/>
                </a:ext>
              </a:extLst>
            </p:cNvPr>
            <p:cNvCxnSpPr>
              <a:cxnSpLocks/>
            </p:cNvCxnSpPr>
            <p:nvPr/>
          </p:nvCxnSpPr>
          <p:spPr>
            <a:xfrm flipH="1">
              <a:off x="5562428" y="-1157250"/>
              <a:ext cx="286584" cy="0"/>
            </a:xfrm>
            <a:prstGeom prst="line">
              <a:avLst/>
            </a:prstGeom>
            <a:ln>
              <a:solidFill>
                <a:srgbClr val="CD7F31"/>
              </a:solidFill>
            </a:ln>
          </p:spPr>
          <p:style>
            <a:lnRef idx="1">
              <a:schemeClr val="accent1"/>
            </a:lnRef>
            <a:fillRef idx="0">
              <a:schemeClr val="accent1"/>
            </a:fillRef>
            <a:effectRef idx="0">
              <a:schemeClr val="accent1"/>
            </a:effectRef>
            <a:fontRef idx="minor">
              <a:schemeClr val="tx1"/>
            </a:fontRef>
          </p:style>
        </p:cxnSp>
        <p:cxnSp>
          <p:nvCxnSpPr>
            <p:cNvPr id="20" name="Straight Connector 24">
              <a:extLst>
                <a:ext uri="{FF2B5EF4-FFF2-40B4-BE49-F238E27FC236}">
                  <a16:creationId xmlns:a16="http://schemas.microsoft.com/office/drawing/2014/main" id="{20E492EF-A626-A256-0721-B87BBB507639}"/>
                </a:ext>
              </a:extLst>
            </p:cNvPr>
            <p:cNvCxnSpPr>
              <a:cxnSpLocks/>
            </p:cNvCxnSpPr>
            <p:nvPr/>
          </p:nvCxnSpPr>
          <p:spPr>
            <a:xfrm flipH="1">
              <a:off x="5435842" y="-1760742"/>
              <a:ext cx="147293" cy="152400"/>
            </a:xfrm>
            <a:prstGeom prst="line">
              <a:avLst/>
            </a:prstGeom>
            <a:ln>
              <a:solidFill>
                <a:srgbClr val="CD7F31"/>
              </a:solidFill>
            </a:ln>
          </p:spPr>
          <p:style>
            <a:lnRef idx="1">
              <a:schemeClr val="accent1"/>
            </a:lnRef>
            <a:fillRef idx="0">
              <a:schemeClr val="accent1"/>
            </a:fillRef>
            <a:effectRef idx="0">
              <a:schemeClr val="accent1"/>
            </a:effectRef>
            <a:fontRef idx="minor">
              <a:schemeClr val="tx1"/>
            </a:fontRef>
          </p:style>
        </p:cxnSp>
        <p:cxnSp>
          <p:nvCxnSpPr>
            <p:cNvPr id="21" name="Straight Connector 31">
              <a:extLst>
                <a:ext uri="{FF2B5EF4-FFF2-40B4-BE49-F238E27FC236}">
                  <a16:creationId xmlns:a16="http://schemas.microsoft.com/office/drawing/2014/main" id="{0EC42BE6-47FC-962A-B292-7D9F7D04FCA3}"/>
                </a:ext>
              </a:extLst>
            </p:cNvPr>
            <p:cNvCxnSpPr>
              <a:cxnSpLocks/>
            </p:cNvCxnSpPr>
            <p:nvPr/>
          </p:nvCxnSpPr>
          <p:spPr>
            <a:xfrm flipH="1">
              <a:off x="5186629" y="-1896638"/>
              <a:ext cx="5721" cy="218414"/>
            </a:xfrm>
            <a:prstGeom prst="line">
              <a:avLst/>
            </a:prstGeom>
            <a:ln>
              <a:solidFill>
                <a:srgbClr val="CD7F31"/>
              </a:solidFill>
            </a:ln>
          </p:spPr>
          <p:style>
            <a:lnRef idx="1">
              <a:schemeClr val="accent1"/>
            </a:lnRef>
            <a:fillRef idx="0">
              <a:schemeClr val="accent1"/>
            </a:fillRef>
            <a:effectRef idx="0">
              <a:schemeClr val="accent1"/>
            </a:effectRef>
            <a:fontRef idx="minor">
              <a:schemeClr val="tx1"/>
            </a:fontRef>
          </p:style>
        </p:cxnSp>
      </p:grpSp>
      <p:pic>
        <p:nvPicPr>
          <p:cNvPr id="6" name="Image 5">
            <a:extLst>
              <a:ext uri="{FF2B5EF4-FFF2-40B4-BE49-F238E27FC236}">
                <a16:creationId xmlns:a16="http://schemas.microsoft.com/office/drawing/2014/main" id="{035F2564-106B-67FE-F4F1-5D5E90297EB1}"/>
              </a:ext>
            </a:extLst>
          </p:cNvPr>
          <p:cNvPicPr>
            <a:picLocks noChangeAspect="1"/>
          </p:cNvPicPr>
          <p:nvPr/>
        </p:nvPicPr>
        <p:blipFill>
          <a:blip r:embed="rId5"/>
          <a:stretch>
            <a:fillRect/>
          </a:stretch>
        </p:blipFill>
        <p:spPr>
          <a:xfrm>
            <a:off x="10418610" y="5027943"/>
            <a:ext cx="1647174" cy="1636736"/>
          </a:xfrm>
          <a:prstGeom prst="rect">
            <a:avLst/>
          </a:prstGeom>
        </p:spPr>
      </p:pic>
      <p:pic>
        <p:nvPicPr>
          <p:cNvPr id="7" name="Image 6">
            <a:extLst>
              <a:ext uri="{FF2B5EF4-FFF2-40B4-BE49-F238E27FC236}">
                <a16:creationId xmlns:a16="http://schemas.microsoft.com/office/drawing/2014/main" id="{5181991C-B757-C231-FA00-E43C9FC3647D}"/>
              </a:ext>
            </a:extLst>
          </p:cNvPr>
          <p:cNvPicPr>
            <a:picLocks noChangeAspect="1"/>
          </p:cNvPicPr>
          <p:nvPr/>
        </p:nvPicPr>
        <p:blipFill>
          <a:blip r:embed="rId6"/>
          <a:stretch>
            <a:fillRect/>
          </a:stretch>
        </p:blipFill>
        <p:spPr>
          <a:xfrm>
            <a:off x="10180571" y="-85684"/>
            <a:ext cx="2009616" cy="2020401"/>
          </a:xfrm>
          <a:prstGeom prst="rect">
            <a:avLst/>
          </a:prstGeom>
        </p:spPr>
      </p:pic>
      <p:pic>
        <p:nvPicPr>
          <p:cNvPr id="8" name="Image 7">
            <a:extLst>
              <a:ext uri="{FF2B5EF4-FFF2-40B4-BE49-F238E27FC236}">
                <a16:creationId xmlns:a16="http://schemas.microsoft.com/office/drawing/2014/main" id="{D2AC1F54-9000-2ED8-EE41-AECCC3AC46D4}"/>
              </a:ext>
            </a:extLst>
          </p:cNvPr>
          <p:cNvPicPr>
            <a:picLocks noChangeAspect="1"/>
          </p:cNvPicPr>
          <p:nvPr/>
        </p:nvPicPr>
        <p:blipFill>
          <a:blip r:embed="rId7"/>
          <a:stretch>
            <a:fillRect/>
          </a:stretch>
        </p:blipFill>
        <p:spPr>
          <a:xfrm rot="17040000">
            <a:off x="10616952" y="1091035"/>
            <a:ext cx="1380734" cy="1371209"/>
          </a:xfrm>
          <a:prstGeom prst="rect">
            <a:avLst/>
          </a:prstGeom>
        </p:spPr>
      </p:pic>
      <p:pic>
        <p:nvPicPr>
          <p:cNvPr id="12" name="Image 11" descr="Une image contenant noir, obscurité, objet astronomique, clair de lune&#10;&#10;Description générée automatiquement">
            <a:extLst>
              <a:ext uri="{FF2B5EF4-FFF2-40B4-BE49-F238E27FC236}">
                <a16:creationId xmlns:a16="http://schemas.microsoft.com/office/drawing/2014/main" id="{881DB12C-EBAE-7E67-B312-4E92E658A2B3}"/>
              </a:ext>
            </a:extLst>
          </p:cNvPr>
          <p:cNvPicPr>
            <a:picLocks noChangeAspect="1"/>
          </p:cNvPicPr>
          <p:nvPr/>
        </p:nvPicPr>
        <p:blipFill>
          <a:blip r:embed="rId8"/>
          <a:stretch>
            <a:fillRect/>
          </a:stretch>
        </p:blipFill>
        <p:spPr>
          <a:xfrm>
            <a:off x="102762" y="2823010"/>
            <a:ext cx="1835064" cy="1517391"/>
          </a:xfrm>
          <a:prstGeom prst="rect">
            <a:avLst/>
          </a:prstGeom>
        </p:spPr>
      </p:pic>
      <p:pic>
        <p:nvPicPr>
          <p:cNvPr id="22" name="Image 21">
            <a:extLst>
              <a:ext uri="{FF2B5EF4-FFF2-40B4-BE49-F238E27FC236}">
                <a16:creationId xmlns:a16="http://schemas.microsoft.com/office/drawing/2014/main" id="{DB8E0CF6-D34E-1DC8-9A5B-A3FB97C3B60F}"/>
              </a:ext>
            </a:extLst>
          </p:cNvPr>
          <p:cNvPicPr>
            <a:picLocks noChangeAspect="1"/>
          </p:cNvPicPr>
          <p:nvPr/>
        </p:nvPicPr>
        <p:blipFill>
          <a:blip r:embed="rId9"/>
          <a:stretch>
            <a:fillRect/>
          </a:stretch>
        </p:blipFill>
        <p:spPr>
          <a:xfrm>
            <a:off x="108572" y="5602918"/>
            <a:ext cx="1273219" cy="1253255"/>
          </a:xfrm>
          <a:prstGeom prst="rect">
            <a:avLst/>
          </a:prstGeom>
        </p:spPr>
      </p:pic>
      <p:pic>
        <p:nvPicPr>
          <p:cNvPr id="25" name="Image 2" descr="Une image contenant symbole, art, conception&#10;&#10;Description générée automatiquement">
            <a:extLst>
              <a:ext uri="{FF2B5EF4-FFF2-40B4-BE49-F238E27FC236}">
                <a16:creationId xmlns:a16="http://schemas.microsoft.com/office/drawing/2014/main" id="{ADD4C425-E690-D475-46FC-191A0E931330}"/>
              </a:ext>
            </a:extLst>
          </p:cNvPr>
          <p:cNvPicPr>
            <a:picLocks noChangeAspect="1"/>
          </p:cNvPicPr>
          <p:nvPr/>
        </p:nvPicPr>
        <p:blipFill>
          <a:blip r:embed="rId10"/>
          <a:stretch>
            <a:fillRect/>
          </a:stretch>
        </p:blipFill>
        <p:spPr>
          <a:xfrm>
            <a:off x="11227009" y="2934590"/>
            <a:ext cx="832198" cy="822673"/>
          </a:xfrm>
          <a:prstGeom prst="rect">
            <a:avLst/>
          </a:prstGeom>
        </p:spPr>
      </p:pic>
      <p:pic>
        <p:nvPicPr>
          <p:cNvPr id="4" name="Picture 3" descr="Be Skin Aware – Choosing the right sunscreen and understanding UVA ...">
            <a:extLst>
              <a:ext uri="{FF2B5EF4-FFF2-40B4-BE49-F238E27FC236}">
                <a16:creationId xmlns:a16="http://schemas.microsoft.com/office/drawing/2014/main" id="{3CDC18A9-D998-9C78-7C1E-B0FB725F5616}"/>
              </a:ext>
            </a:extLst>
          </p:cNvPr>
          <p:cNvPicPr>
            <a:picLocks noChangeAspect="1"/>
          </p:cNvPicPr>
          <p:nvPr/>
        </p:nvPicPr>
        <p:blipFill>
          <a:blip r:embed="rId11"/>
          <a:stretch>
            <a:fillRect/>
          </a:stretch>
        </p:blipFill>
        <p:spPr>
          <a:xfrm>
            <a:off x="2857976" y="813051"/>
            <a:ext cx="7018488" cy="2835754"/>
          </a:xfrm>
          <a:prstGeom prst="rect">
            <a:avLst/>
          </a:prstGeom>
        </p:spPr>
      </p:pic>
    </p:spTree>
    <p:extLst>
      <p:ext uri="{BB962C8B-B14F-4D97-AF65-F5344CB8AC3E}">
        <p14:creationId xmlns:p14="http://schemas.microsoft.com/office/powerpoint/2010/main" val="7035138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CC81228-CEA3-402B-B8E5-688F5BFA78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Arc 10">
            <a:extLst>
              <a:ext uri="{FF2B5EF4-FFF2-40B4-BE49-F238E27FC236}">
                <a16:creationId xmlns:a16="http://schemas.microsoft.com/office/drawing/2014/main" id="{BC0916B8-FF7A-4ECB-9FD7-C7668658D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011959" flipH="1">
            <a:off x="548353" y="3147190"/>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B1B0937-9540-B143-0D6F-9FD3F02B111C}"/>
              </a:ext>
            </a:extLst>
          </p:cNvPr>
          <p:cNvSpPr>
            <a:spLocks noGrp="1"/>
          </p:cNvSpPr>
          <p:nvPr>
            <p:ph type="title"/>
          </p:nvPr>
        </p:nvSpPr>
        <p:spPr>
          <a:xfrm>
            <a:off x="1944540" y="2263370"/>
            <a:ext cx="8715125" cy="2646623"/>
          </a:xfrm>
        </p:spPr>
        <p:txBody>
          <a:bodyPr vert="horz" lIns="91440" tIns="45720" rIns="91440" bIns="45720" rtlCol="0" anchor="b">
            <a:noAutofit/>
          </a:bodyPr>
          <a:lstStyle/>
          <a:p>
            <a:pPr>
              <a:lnSpc>
                <a:spcPct val="100000"/>
              </a:lnSpc>
            </a:pPr>
            <a:r>
              <a:rPr lang="en-US" sz="4000" b="1" dirty="0">
                <a:solidFill>
                  <a:srgbClr val="CD7F31"/>
                </a:solidFill>
              </a:rPr>
              <a:t>True or False?</a:t>
            </a:r>
            <a:br>
              <a:rPr lang="en-US" sz="4000" b="1" dirty="0">
                <a:solidFill>
                  <a:srgbClr val="CD7F31"/>
                </a:solidFill>
                <a:ea typeface="Calibri Light"/>
                <a:cs typeface="Calibri Light"/>
              </a:rPr>
            </a:br>
            <a:br>
              <a:rPr lang="en-US" sz="4000" b="1" dirty="0">
                <a:solidFill>
                  <a:srgbClr val="CD7F31"/>
                </a:solidFill>
              </a:rPr>
            </a:br>
            <a:r>
              <a:rPr lang="en-US" sz="4000" b="1" dirty="0"/>
              <a:t>Applying sunscreen is easy.</a:t>
            </a:r>
            <a:r>
              <a:rPr lang="en-US" sz="4000" b="1" dirty="0">
                <a:solidFill>
                  <a:srgbClr val="CD7F31"/>
                </a:solidFill>
              </a:rPr>
              <a:t> </a:t>
            </a:r>
            <a:br>
              <a:rPr lang="en-US" sz="4000" b="1" dirty="0">
                <a:solidFill>
                  <a:srgbClr val="CD7F31"/>
                </a:solidFill>
              </a:rPr>
            </a:br>
            <a:br>
              <a:rPr lang="en-US" sz="4000" b="1" dirty="0"/>
            </a:br>
            <a:r>
              <a:rPr lang="en-US" sz="3000" b="1" dirty="0">
                <a:solidFill>
                  <a:srgbClr val="CD7F31"/>
                </a:solidFill>
                <a:ea typeface="Calibri Light"/>
                <a:cs typeface="Calibri Light" panose="020F0302020204030204"/>
              </a:rPr>
              <a:t>Don’t forget your back, scalp, ears, lips, eyelids, ears, feet and hands!</a:t>
            </a:r>
          </a:p>
        </p:txBody>
      </p:sp>
      <p:sp>
        <p:nvSpPr>
          <p:cNvPr id="13" name="Rectangle 12">
            <a:extLst>
              <a:ext uri="{FF2B5EF4-FFF2-40B4-BE49-F238E27FC236}">
                <a16:creationId xmlns:a16="http://schemas.microsoft.com/office/drawing/2014/main" id="{9DC011D4-C95F-4B2E-9A3C-A46DCDE956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38584" y="447363"/>
            <a:ext cx="734141" cy="734141"/>
          </a:xfrm>
          <a:prstGeom prst="rect">
            <a:avLst/>
          </a:prstGeom>
          <a:noFill/>
          <a:ln w="127000">
            <a:solidFill>
              <a:schemeClr val="accent6"/>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4C974DA9-EF91-4805-8188-78A93D4C8D4D}"/>
              </a:ext>
            </a:extLst>
          </p:cNvPr>
          <p:cNvSpPr/>
          <p:nvPr/>
        </p:nvSpPr>
        <p:spPr>
          <a:xfrm>
            <a:off x="10924162" y="252919"/>
            <a:ext cx="1059170" cy="109382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4" name="Group 49">
            <a:extLst>
              <a:ext uri="{FF2B5EF4-FFF2-40B4-BE49-F238E27FC236}">
                <a16:creationId xmlns:a16="http://schemas.microsoft.com/office/drawing/2014/main" id="{A5FFB0D1-3963-A8AE-6B84-9763D78E9CE3}"/>
              </a:ext>
            </a:extLst>
          </p:cNvPr>
          <p:cNvGrpSpPr/>
          <p:nvPr/>
        </p:nvGrpSpPr>
        <p:grpSpPr>
          <a:xfrm>
            <a:off x="277608" y="114338"/>
            <a:ext cx="2207654" cy="2148664"/>
            <a:chOff x="3143474" y="-2306525"/>
            <a:chExt cx="3163926" cy="3163926"/>
          </a:xfrm>
        </p:grpSpPr>
        <p:pic>
          <p:nvPicPr>
            <p:cNvPr id="15" name="Graphic 11" descr="The sun peeking from behind a cloud">
              <a:extLst>
                <a:ext uri="{FF2B5EF4-FFF2-40B4-BE49-F238E27FC236}">
                  <a16:creationId xmlns:a16="http://schemas.microsoft.com/office/drawing/2014/main" id="{B65EAA9B-350C-38AA-9128-7DF4E8563321}"/>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21339589">
              <a:off x="3143474" y="-2306525"/>
              <a:ext cx="3163926" cy="3163926"/>
            </a:xfrm>
            <a:prstGeom prst="rect">
              <a:avLst/>
            </a:prstGeom>
          </p:spPr>
        </p:pic>
        <p:cxnSp>
          <p:nvCxnSpPr>
            <p:cNvPr id="16" name="Straight Connector 15">
              <a:extLst>
                <a:ext uri="{FF2B5EF4-FFF2-40B4-BE49-F238E27FC236}">
                  <a16:creationId xmlns:a16="http://schemas.microsoft.com/office/drawing/2014/main" id="{5C7BE538-B2C1-86C4-E968-40D590DA8B5A}"/>
                </a:ext>
              </a:extLst>
            </p:cNvPr>
            <p:cNvCxnSpPr/>
            <p:nvPr/>
          </p:nvCxnSpPr>
          <p:spPr>
            <a:xfrm>
              <a:off x="4639985" y="-1619805"/>
              <a:ext cx="167132" cy="104383"/>
            </a:xfrm>
            <a:prstGeom prst="line">
              <a:avLst/>
            </a:prstGeom>
            <a:ln>
              <a:solidFill>
                <a:srgbClr val="CD7F31"/>
              </a:solidFill>
            </a:ln>
          </p:spPr>
          <p:style>
            <a:lnRef idx="1">
              <a:schemeClr val="accent1"/>
            </a:lnRef>
            <a:fillRef idx="0">
              <a:schemeClr val="accent1"/>
            </a:fillRef>
            <a:effectRef idx="0">
              <a:schemeClr val="accent1"/>
            </a:effectRef>
            <a:fontRef idx="minor">
              <a:schemeClr val="tx1"/>
            </a:fontRef>
          </p:style>
        </p:cxnSp>
        <p:cxnSp>
          <p:nvCxnSpPr>
            <p:cNvPr id="17" name="Straight Connector 17">
              <a:extLst>
                <a:ext uri="{FF2B5EF4-FFF2-40B4-BE49-F238E27FC236}">
                  <a16:creationId xmlns:a16="http://schemas.microsoft.com/office/drawing/2014/main" id="{EBABFE74-8829-A4BB-DD9D-A975ADB1A20E}"/>
                </a:ext>
              </a:extLst>
            </p:cNvPr>
            <p:cNvCxnSpPr>
              <a:cxnSpLocks/>
            </p:cNvCxnSpPr>
            <p:nvPr/>
          </p:nvCxnSpPr>
          <p:spPr>
            <a:xfrm>
              <a:off x="4863482" y="-1798771"/>
              <a:ext cx="71432" cy="152400"/>
            </a:xfrm>
            <a:prstGeom prst="line">
              <a:avLst/>
            </a:prstGeom>
            <a:ln>
              <a:solidFill>
                <a:srgbClr val="CD7F31"/>
              </a:solidFill>
            </a:ln>
          </p:spPr>
          <p:style>
            <a:lnRef idx="1">
              <a:schemeClr val="accent1"/>
            </a:lnRef>
            <a:fillRef idx="0">
              <a:schemeClr val="accent1"/>
            </a:fillRef>
            <a:effectRef idx="0">
              <a:schemeClr val="accent1"/>
            </a:effectRef>
            <a:fontRef idx="minor">
              <a:schemeClr val="tx1"/>
            </a:fontRef>
          </p:style>
        </p:cxnSp>
        <p:cxnSp>
          <p:nvCxnSpPr>
            <p:cNvPr id="18" name="Straight Connector 22">
              <a:extLst>
                <a:ext uri="{FF2B5EF4-FFF2-40B4-BE49-F238E27FC236}">
                  <a16:creationId xmlns:a16="http://schemas.microsoft.com/office/drawing/2014/main" id="{365FF161-58C9-6610-06B1-F075A16C9D9A}"/>
                </a:ext>
              </a:extLst>
            </p:cNvPr>
            <p:cNvCxnSpPr>
              <a:cxnSpLocks/>
            </p:cNvCxnSpPr>
            <p:nvPr/>
          </p:nvCxnSpPr>
          <p:spPr>
            <a:xfrm flipH="1">
              <a:off x="5545821" y="-1425498"/>
              <a:ext cx="224849" cy="64322"/>
            </a:xfrm>
            <a:prstGeom prst="line">
              <a:avLst/>
            </a:prstGeom>
            <a:ln>
              <a:solidFill>
                <a:srgbClr val="CD7F31"/>
              </a:solidFill>
            </a:ln>
          </p:spPr>
          <p:style>
            <a:lnRef idx="1">
              <a:schemeClr val="accent1"/>
            </a:lnRef>
            <a:fillRef idx="0">
              <a:schemeClr val="accent1"/>
            </a:fillRef>
            <a:effectRef idx="0">
              <a:schemeClr val="accent1"/>
            </a:effectRef>
            <a:fontRef idx="minor">
              <a:schemeClr val="tx1"/>
            </a:fontRef>
          </p:style>
        </p:cxnSp>
        <p:cxnSp>
          <p:nvCxnSpPr>
            <p:cNvPr id="19" name="Straight Connector 23">
              <a:extLst>
                <a:ext uri="{FF2B5EF4-FFF2-40B4-BE49-F238E27FC236}">
                  <a16:creationId xmlns:a16="http://schemas.microsoft.com/office/drawing/2014/main" id="{511AF776-D064-7AD9-435C-60B67AF46116}"/>
                </a:ext>
              </a:extLst>
            </p:cNvPr>
            <p:cNvCxnSpPr>
              <a:cxnSpLocks/>
            </p:cNvCxnSpPr>
            <p:nvPr/>
          </p:nvCxnSpPr>
          <p:spPr>
            <a:xfrm flipH="1">
              <a:off x="5562428" y="-1157250"/>
              <a:ext cx="286584" cy="0"/>
            </a:xfrm>
            <a:prstGeom prst="line">
              <a:avLst/>
            </a:prstGeom>
            <a:ln>
              <a:solidFill>
                <a:srgbClr val="CD7F31"/>
              </a:solidFill>
            </a:ln>
          </p:spPr>
          <p:style>
            <a:lnRef idx="1">
              <a:schemeClr val="accent1"/>
            </a:lnRef>
            <a:fillRef idx="0">
              <a:schemeClr val="accent1"/>
            </a:fillRef>
            <a:effectRef idx="0">
              <a:schemeClr val="accent1"/>
            </a:effectRef>
            <a:fontRef idx="minor">
              <a:schemeClr val="tx1"/>
            </a:fontRef>
          </p:style>
        </p:cxnSp>
        <p:cxnSp>
          <p:nvCxnSpPr>
            <p:cNvPr id="20" name="Straight Connector 24">
              <a:extLst>
                <a:ext uri="{FF2B5EF4-FFF2-40B4-BE49-F238E27FC236}">
                  <a16:creationId xmlns:a16="http://schemas.microsoft.com/office/drawing/2014/main" id="{20E492EF-A626-A256-0721-B87BBB507639}"/>
                </a:ext>
              </a:extLst>
            </p:cNvPr>
            <p:cNvCxnSpPr>
              <a:cxnSpLocks/>
            </p:cNvCxnSpPr>
            <p:nvPr/>
          </p:nvCxnSpPr>
          <p:spPr>
            <a:xfrm flipH="1">
              <a:off x="5435842" y="-1760742"/>
              <a:ext cx="147293" cy="152400"/>
            </a:xfrm>
            <a:prstGeom prst="line">
              <a:avLst/>
            </a:prstGeom>
            <a:ln>
              <a:solidFill>
                <a:srgbClr val="CD7F31"/>
              </a:solidFill>
            </a:ln>
          </p:spPr>
          <p:style>
            <a:lnRef idx="1">
              <a:schemeClr val="accent1"/>
            </a:lnRef>
            <a:fillRef idx="0">
              <a:schemeClr val="accent1"/>
            </a:fillRef>
            <a:effectRef idx="0">
              <a:schemeClr val="accent1"/>
            </a:effectRef>
            <a:fontRef idx="minor">
              <a:schemeClr val="tx1"/>
            </a:fontRef>
          </p:style>
        </p:cxnSp>
        <p:cxnSp>
          <p:nvCxnSpPr>
            <p:cNvPr id="21" name="Straight Connector 31">
              <a:extLst>
                <a:ext uri="{FF2B5EF4-FFF2-40B4-BE49-F238E27FC236}">
                  <a16:creationId xmlns:a16="http://schemas.microsoft.com/office/drawing/2014/main" id="{0EC42BE6-47FC-962A-B292-7D9F7D04FCA3}"/>
                </a:ext>
              </a:extLst>
            </p:cNvPr>
            <p:cNvCxnSpPr>
              <a:cxnSpLocks/>
            </p:cNvCxnSpPr>
            <p:nvPr/>
          </p:nvCxnSpPr>
          <p:spPr>
            <a:xfrm flipH="1">
              <a:off x="5186629" y="-1896638"/>
              <a:ext cx="5721" cy="218414"/>
            </a:xfrm>
            <a:prstGeom prst="line">
              <a:avLst/>
            </a:prstGeom>
            <a:ln>
              <a:solidFill>
                <a:srgbClr val="CD7F31"/>
              </a:solidFill>
            </a:ln>
          </p:spPr>
          <p:style>
            <a:lnRef idx="1">
              <a:schemeClr val="accent1"/>
            </a:lnRef>
            <a:fillRef idx="0">
              <a:schemeClr val="accent1"/>
            </a:fillRef>
            <a:effectRef idx="0">
              <a:schemeClr val="accent1"/>
            </a:effectRef>
            <a:fontRef idx="minor">
              <a:schemeClr val="tx1"/>
            </a:fontRef>
          </p:style>
        </p:cxnSp>
      </p:grpSp>
      <p:pic>
        <p:nvPicPr>
          <p:cNvPr id="6" name="Image 5">
            <a:extLst>
              <a:ext uri="{FF2B5EF4-FFF2-40B4-BE49-F238E27FC236}">
                <a16:creationId xmlns:a16="http://schemas.microsoft.com/office/drawing/2014/main" id="{035F2564-106B-67FE-F4F1-5D5E90297EB1}"/>
              </a:ext>
            </a:extLst>
          </p:cNvPr>
          <p:cNvPicPr>
            <a:picLocks noChangeAspect="1"/>
          </p:cNvPicPr>
          <p:nvPr/>
        </p:nvPicPr>
        <p:blipFill>
          <a:blip r:embed="rId4"/>
          <a:stretch>
            <a:fillRect/>
          </a:stretch>
        </p:blipFill>
        <p:spPr>
          <a:xfrm>
            <a:off x="10418610" y="5027943"/>
            <a:ext cx="1647174" cy="1636736"/>
          </a:xfrm>
          <a:prstGeom prst="rect">
            <a:avLst/>
          </a:prstGeom>
        </p:spPr>
      </p:pic>
      <p:pic>
        <p:nvPicPr>
          <p:cNvPr id="7" name="Image 6">
            <a:extLst>
              <a:ext uri="{FF2B5EF4-FFF2-40B4-BE49-F238E27FC236}">
                <a16:creationId xmlns:a16="http://schemas.microsoft.com/office/drawing/2014/main" id="{5181991C-B757-C231-FA00-E43C9FC3647D}"/>
              </a:ext>
            </a:extLst>
          </p:cNvPr>
          <p:cNvPicPr>
            <a:picLocks noChangeAspect="1"/>
          </p:cNvPicPr>
          <p:nvPr/>
        </p:nvPicPr>
        <p:blipFill>
          <a:blip r:embed="rId5"/>
          <a:stretch>
            <a:fillRect/>
          </a:stretch>
        </p:blipFill>
        <p:spPr>
          <a:xfrm>
            <a:off x="9317930" y="-488250"/>
            <a:ext cx="2527200" cy="2509231"/>
          </a:xfrm>
          <a:prstGeom prst="rect">
            <a:avLst/>
          </a:prstGeom>
        </p:spPr>
      </p:pic>
      <p:pic>
        <p:nvPicPr>
          <p:cNvPr id="8" name="Image 7">
            <a:extLst>
              <a:ext uri="{FF2B5EF4-FFF2-40B4-BE49-F238E27FC236}">
                <a16:creationId xmlns:a16="http://schemas.microsoft.com/office/drawing/2014/main" id="{D2AC1F54-9000-2ED8-EE41-AECCC3AC46D4}"/>
              </a:ext>
            </a:extLst>
          </p:cNvPr>
          <p:cNvPicPr>
            <a:picLocks noChangeAspect="1"/>
          </p:cNvPicPr>
          <p:nvPr/>
        </p:nvPicPr>
        <p:blipFill>
          <a:blip r:embed="rId6"/>
          <a:stretch>
            <a:fillRect/>
          </a:stretch>
        </p:blipFill>
        <p:spPr>
          <a:xfrm rot="17040000">
            <a:off x="10616952" y="1091035"/>
            <a:ext cx="1380734" cy="1371209"/>
          </a:xfrm>
          <a:prstGeom prst="rect">
            <a:avLst/>
          </a:prstGeom>
        </p:spPr>
      </p:pic>
      <p:pic>
        <p:nvPicPr>
          <p:cNvPr id="12" name="Image 11" descr="Une image contenant noir, obscurité, objet astronomique, clair de lune&#10;&#10;Description générée automatiquement">
            <a:extLst>
              <a:ext uri="{FF2B5EF4-FFF2-40B4-BE49-F238E27FC236}">
                <a16:creationId xmlns:a16="http://schemas.microsoft.com/office/drawing/2014/main" id="{881DB12C-EBAE-7E67-B312-4E92E658A2B3}"/>
              </a:ext>
            </a:extLst>
          </p:cNvPr>
          <p:cNvPicPr>
            <a:picLocks noChangeAspect="1"/>
          </p:cNvPicPr>
          <p:nvPr/>
        </p:nvPicPr>
        <p:blipFill>
          <a:blip r:embed="rId7"/>
          <a:stretch>
            <a:fillRect/>
          </a:stretch>
        </p:blipFill>
        <p:spPr>
          <a:xfrm>
            <a:off x="102762" y="2823010"/>
            <a:ext cx="1835064" cy="1517391"/>
          </a:xfrm>
          <a:prstGeom prst="rect">
            <a:avLst/>
          </a:prstGeom>
        </p:spPr>
      </p:pic>
      <p:pic>
        <p:nvPicPr>
          <p:cNvPr id="22" name="Image 21">
            <a:extLst>
              <a:ext uri="{FF2B5EF4-FFF2-40B4-BE49-F238E27FC236}">
                <a16:creationId xmlns:a16="http://schemas.microsoft.com/office/drawing/2014/main" id="{DB8E0CF6-D34E-1DC8-9A5B-A3FB97C3B60F}"/>
              </a:ext>
            </a:extLst>
          </p:cNvPr>
          <p:cNvPicPr>
            <a:picLocks noChangeAspect="1"/>
          </p:cNvPicPr>
          <p:nvPr/>
        </p:nvPicPr>
        <p:blipFill>
          <a:blip r:embed="rId8"/>
          <a:stretch>
            <a:fillRect/>
          </a:stretch>
        </p:blipFill>
        <p:spPr>
          <a:xfrm>
            <a:off x="108572" y="5602918"/>
            <a:ext cx="1273219" cy="1253255"/>
          </a:xfrm>
          <a:prstGeom prst="rect">
            <a:avLst/>
          </a:prstGeom>
        </p:spPr>
      </p:pic>
      <p:pic>
        <p:nvPicPr>
          <p:cNvPr id="25" name="Image 2" descr="Une image contenant symbole, art, conception&#10;&#10;Description générée automatiquement">
            <a:extLst>
              <a:ext uri="{FF2B5EF4-FFF2-40B4-BE49-F238E27FC236}">
                <a16:creationId xmlns:a16="http://schemas.microsoft.com/office/drawing/2014/main" id="{ADD4C425-E690-D475-46FC-191A0E931330}"/>
              </a:ext>
            </a:extLst>
          </p:cNvPr>
          <p:cNvPicPr>
            <a:picLocks noChangeAspect="1"/>
          </p:cNvPicPr>
          <p:nvPr/>
        </p:nvPicPr>
        <p:blipFill>
          <a:blip r:embed="rId9"/>
          <a:stretch>
            <a:fillRect/>
          </a:stretch>
        </p:blipFill>
        <p:spPr>
          <a:xfrm>
            <a:off x="11227009" y="2934590"/>
            <a:ext cx="832198" cy="822673"/>
          </a:xfrm>
          <a:prstGeom prst="rect">
            <a:avLst/>
          </a:prstGeom>
        </p:spPr>
      </p:pic>
    </p:spTree>
    <p:extLst>
      <p:ext uri="{BB962C8B-B14F-4D97-AF65-F5344CB8AC3E}">
        <p14:creationId xmlns:p14="http://schemas.microsoft.com/office/powerpoint/2010/main" val="12276530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CC81228-CEA3-402B-B8E5-688F5BFA78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Arc 10">
            <a:extLst>
              <a:ext uri="{FF2B5EF4-FFF2-40B4-BE49-F238E27FC236}">
                <a16:creationId xmlns:a16="http://schemas.microsoft.com/office/drawing/2014/main" id="{BC0916B8-FF7A-4ECB-9FD7-C7668658D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011959" flipH="1">
            <a:off x="548353" y="3147190"/>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B1B0937-9540-B143-0D6F-9FD3F02B111C}"/>
              </a:ext>
            </a:extLst>
          </p:cNvPr>
          <p:cNvSpPr>
            <a:spLocks noGrp="1"/>
          </p:cNvSpPr>
          <p:nvPr>
            <p:ph type="title"/>
          </p:nvPr>
        </p:nvSpPr>
        <p:spPr>
          <a:xfrm>
            <a:off x="2282212" y="1120154"/>
            <a:ext cx="8310860" cy="3528398"/>
          </a:xfrm>
        </p:spPr>
        <p:txBody>
          <a:bodyPr vert="horz" lIns="91440" tIns="45720" rIns="91440" bIns="45720" rtlCol="0" anchor="b">
            <a:noAutofit/>
          </a:bodyPr>
          <a:lstStyle/>
          <a:p>
            <a:pPr>
              <a:lnSpc>
                <a:spcPct val="100000"/>
              </a:lnSpc>
            </a:pPr>
            <a:r>
              <a:rPr lang="en-US" sz="4000" b="1" dirty="0">
                <a:solidFill>
                  <a:srgbClr val="CD7F31"/>
                </a:solidFill>
                <a:cs typeface="Calibri Light"/>
              </a:rPr>
              <a:t>True or False?</a:t>
            </a:r>
            <a:br>
              <a:rPr lang="en-US" sz="4000" b="1" dirty="0">
                <a:ea typeface="Calibri Light"/>
                <a:cs typeface="Calibri Light"/>
              </a:rPr>
            </a:br>
            <a:br>
              <a:rPr lang="en-US" sz="4000" b="1" dirty="0">
                <a:cs typeface="Calibri Light"/>
              </a:rPr>
            </a:br>
            <a:r>
              <a:rPr lang="en-US" sz="4000" b="1" dirty="0">
                <a:cs typeface="Calibri Light"/>
              </a:rPr>
              <a:t>Too much sunlight can damage my skin.</a:t>
            </a:r>
            <a:br>
              <a:rPr lang="en-US" sz="4000" b="1" dirty="0">
                <a:solidFill>
                  <a:srgbClr val="CD7F31"/>
                </a:solidFill>
                <a:cs typeface="Calibri Light"/>
              </a:rPr>
            </a:br>
            <a:endParaRPr lang="en-US" sz="4000" b="1" dirty="0">
              <a:cs typeface="Calibri Light" panose="020F0302020204030204"/>
            </a:endParaRPr>
          </a:p>
        </p:txBody>
      </p:sp>
      <p:sp>
        <p:nvSpPr>
          <p:cNvPr id="13" name="Rectangle 12">
            <a:extLst>
              <a:ext uri="{FF2B5EF4-FFF2-40B4-BE49-F238E27FC236}">
                <a16:creationId xmlns:a16="http://schemas.microsoft.com/office/drawing/2014/main" id="{9DC011D4-C95F-4B2E-9A3C-A46DCDE956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38584" y="447363"/>
            <a:ext cx="734141" cy="734141"/>
          </a:xfrm>
          <a:prstGeom prst="rect">
            <a:avLst/>
          </a:prstGeom>
          <a:noFill/>
          <a:ln w="127000">
            <a:solidFill>
              <a:schemeClr val="accent6"/>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4C974DA9-EF91-4805-8188-78A93D4C8D4D}"/>
              </a:ext>
            </a:extLst>
          </p:cNvPr>
          <p:cNvSpPr/>
          <p:nvPr/>
        </p:nvSpPr>
        <p:spPr>
          <a:xfrm>
            <a:off x="10924162" y="252919"/>
            <a:ext cx="1059170" cy="109382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4" name="Group 49">
            <a:extLst>
              <a:ext uri="{FF2B5EF4-FFF2-40B4-BE49-F238E27FC236}">
                <a16:creationId xmlns:a16="http://schemas.microsoft.com/office/drawing/2014/main" id="{A5FFB0D1-3963-A8AE-6B84-9763D78E9CE3}"/>
              </a:ext>
            </a:extLst>
          </p:cNvPr>
          <p:cNvGrpSpPr/>
          <p:nvPr/>
        </p:nvGrpSpPr>
        <p:grpSpPr>
          <a:xfrm>
            <a:off x="674266" y="62146"/>
            <a:ext cx="2959215" cy="2910664"/>
            <a:chOff x="3143474" y="-2306525"/>
            <a:chExt cx="3163926" cy="3163926"/>
          </a:xfrm>
        </p:grpSpPr>
        <p:pic>
          <p:nvPicPr>
            <p:cNvPr id="15" name="Graphic 11" descr="The sun peeking from behind a cloud">
              <a:extLst>
                <a:ext uri="{FF2B5EF4-FFF2-40B4-BE49-F238E27FC236}">
                  <a16:creationId xmlns:a16="http://schemas.microsoft.com/office/drawing/2014/main" id="{B65EAA9B-350C-38AA-9128-7DF4E8563321}"/>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21339589">
              <a:off x="3143474" y="-2306525"/>
              <a:ext cx="3163926" cy="3163926"/>
            </a:xfrm>
            <a:prstGeom prst="rect">
              <a:avLst/>
            </a:prstGeom>
          </p:spPr>
        </p:pic>
        <p:cxnSp>
          <p:nvCxnSpPr>
            <p:cNvPr id="16" name="Straight Connector 15">
              <a:extLst>
                <a:ext uri="{FF2B5EF4-FFF2-40B4-BE49-F238E27FC236}">
                  <a16:creationId xmlns:a16="http://schemas.microsoft.com/office/drawing/2014/main" id="{5C7BE538-B2C1-86C4-E968-40D590DA8B5A}"/>
                </a:ext>
              </a:extLst>
            </p:cNvPr>
            <p:cNvCxnSpPr/>
            <p:nvPr/>
          </p:nvCxnSpPr>
          <p:spPr>
            <a:xfrm>
              <a:off x="4639985" y="-1619805"/>
              <a:ext cx="167132" cy="104383"/>
            </a:xfrm>
            <a:prstGeom prst="line">
              <a:avLst/>
            </a:prstGeom>
            <a:ln>
              <a:solidFill>
                <a:srgbClr val="CD7F31"/>
              </a:solidFill>
            </a:ln>
          </p:spPr>
          <p:style>
            <a:lnRef idx="1">
              <a:schemeClr val="accent1"/>
            </a:lnRef>
            <a:fillRef idx="0">
              <a:schemeClr val="accent1"/>
            </a:fillRef>
            <a:effectRef idx="0">
              <a:schemeClr val="accent1"/>
            </a:effectRef>
            <a:fontRef idx="minor">
              <a:schemeClr val="tx1"/>
            </a:fontRef>
          </p:style>
        </p:cxnSp>
        <p:cxnSp>
          <p:nvCxnSpPr>
            <p:cNvPr id="17" name="Straight Connector 17">
              <a:extLst>
                <a:ext uri="{FF2B5EF4-FFF2-40B4-BE49-F238E27FC236}">
                  <a16:creationId xmlns:a16="http://schemas.microsoft.com/office/drawing/2014/main" id="{EBABFE74-8829-A4BB-DD9D-A975ADB1A20E}"/>
                </a:ext>
              </a:extLst>
            </p:cNvPr>
            <p:cNvCxnSpPr>
              <a:cxnSpLocks/>
            </p:cNvCxnSpPr>
            <p:nvPr/>
          </p:nvCxnSpPr>
          <p:spPr>
            <a:xfrm>
              <a:off x="4863482" y="-1798771"/>
              <a:ext cx="71432" cy="152400"/>
            </a:xfrm>
            <a:prstGeom prst="line">
              <a:avLst/>
            </a:prstGeom>
            <a:ln>
              <a:solidFill>
                <a:srgbClr val="CD7F31"/>
              </a:solidFill>
            </a:ln>
          </p:spPr>
          <p:style>
            <a:lnRef idx="1">
              <a:schemeClr val="accent1"/>
            </a:lnRef>
            <a:fillRef idx="0">
              <a:schemeClr val="accent1"/>
            </a:fillRef>
            <a:effectRef idx="0">
              <a:schemeClr val="accent1"/>
            </a:effectRef>
            <a:fontRef idx="minor">
              <a:schemeClr val="tx1"/>
            </a:fontRef>
          </p:style>
        </p:cxnSp>
        <p:cxnSp>
          <p:nvCxnSpPr>
            <p:cNvPr id="18" name="Straight Connector 22">
              <a:extLst>
                <a:ext uri="{FF2B5EF4-FFF2-40B4-BE49-F238E27FC236}">
                  <a16:creationId xmlns:a16="http://schemas.microsoft.com/office/drawing/2014/main" id="{365FF161-58C9-6610-06B1-F075A16C9D9A}"/>
                </a:ext>
              </a:extLst>
            </p:cNvPr>
            <p:cNvCxnSpPr>
              <a:cxnSpLocks/>
            </p:cNvCxnSpPr>
            <p:nvPr/>
          </p:nvCxnSpPr>
          <p:spPr>
            <a:xfrm flipH="1">
              <a:off x="5545821" y="-1425498"/>
              <a:ext cx="224849" cy="64322"/>
            </a:xfrm>
            <a:prstGeom prst="line">
              <a:avLst/>
            </a:prstGeom>
            <a:ln>
              <a:solidFill>
                <a:srgbClr val="CD7F31"/>
              </a:solidFill>
            </a:ln>
          </p:spPr>
          <p:style>
            <a:lnRef idx="1">
              <a:schemeClr val="accent1"/>
            </a:lnRef>
            <a:fillRef idx="0">
              <a:schemeClr val="accent1"/>
            </a:fillRef>
            <a:effectRef idx="0">
              <a:schemeClr val="accent1"/>
            </a:effectRef>
            <a:fontRef idx="minor">
              <a:schemeClr val="tx1"/>
            </a:fontRef>
          </p:style>
        </p:cxnSp>
        <p:cxnSp>
          <p:nvCxnSpPr>
            <p:cNvPr id="19" name="Straight Connector 23">
              <a:extLst>
                <a:ext uri="{FF2B5EF4-FFF2-40B4-BE49-F238E27FC236}">
                  <a16:creationId xmlns:a16="http://schemas.microsoft.com/office/drawing/2014/main" id="{511AF776-D064-7AD9-435C-60B67AF46116}"/>
                </a:ext>
              </a:extLst>
            </p:cNvPr>
            <p:cNvCxnSpPr>
              <a:cxnSpLocks/>
            </p:cNvCxnSpPr>
            <p:nvPr/>
          </p:nvCxnSpPr>
          <p:spPr>
            <a:xfrm flipH="1">
              <a:off x="5562428" y="-1157250"/>
              <a:ext cx="286584" cy="0"/>
            </a:xfrm>
            <a:prstGeom prst="line">
              <a:avLst/>
            </a:prstGeom>
            <a:ln>
              <a:solidFill>
                <a:srgbClr val="CD7F31"/>
              </a:solidFill>
            </a:ln>
          </p:spPr>
          <p:style>
            <a:lnRef idx="1">
              <a:schemeClr val="accent1"/>
            </a:lnRef>
            <a:fillRef idx="0">
              <a:schemeClr val="accent1"/>
            </a:fillRef>
            <a:effectRef idx="0">
              <a:schemeClr val="accent1"/>
            </a:effectRef>
            <a:fontRef idx="minor">
              <a:schemeClr val="tx1"/>
            </a:fontRef>
          </p:style>
        </p:cxnSp>
        <p:cxnSp>
          <p:nvCxnSpPr>
            <p:cNvPr id="20" name="Straight Connector 24">
              <a:extLst>
                <a:ext uri="{FF2B5EF4-FFF2-40B4-BE49-F238E27FC236}">
                  <a16:creationId xmlns:a16="http://schemas.microsoft.com/office/drawing/2014/main" id="{20E492EF-A626-A256-0721-B87BBB507639}"/>
                </a:ext>
              </a:extLst>
            </p:cNvPr>
            <p:cNvCxnSpPr>
              <a:cxnSpLocks/>
            </p:cNvCxnSpPr>
            <p:nvPr/>
          </p:nvCxnSpPr>
          <p:spPr>
            <a:xfrm flipH="1">
              <a:off x="5435842" y="-1760742"/>
              <a:ext cx="147293" cy="152400"/>
            </a:xfrm>
            <a:prstGeom prst="line">
              <a:avLst/>
            </a:prstGeom>
            <a:ln>
              <a:solidFill>
                <a:srgbClr val="CD7F31"/>
              </a:solidFill>
            </a:ln>
          </p:spPr>
          <p:style>
            <a:lnRef idx="1">
              <a:schemeClr val="accent1"/>
            </a:lnRef>
            <a:fillRef idx="0">
              <a:schemeClr val="accent1"/>
            </a:fillRef>
            <a:effectRef idx="0">
              <a:schemeClr val="accent1"/>
            </a:effectRef>
            <a:fontRef idx="minor">
              <a:schemeClr val="tx1"/>
            </a:fontRef>
          </p:style>
        </p:cxnSp>
        <p:cxnSp>
          <p:nvCxnSpPr>
            <p:cNvPr id="21" name="Straight Connector 31">
              <a:extLst>
                <a:ext uri="{FF2B5EF4-FFF2-40B4-BE49-F238E27FC236}">
                  <a16:creationId xmlns:a16="http://schemas.microsoft.com/office/drawing/2014/main" id="{0EC42BE6-47FC-962A-B292-7D9F7D04FCA3}"/>
                </a:ext>
              </a:extLst>
            </p:cNvPr>
            <p:cNvCxnSpPr>
              <a:cxnSpLocks/>
            </p:cNvCxnSpPr>
            <p:nvPr/>
          </p:nvCxnSpPr>
          <p:spPr>
            <a:xfrm flipH="1">
              <a:off x="5186629" y="-1896638"/>
              <a:ext cx="5721" cy="218414"/>
            </a:xfrm>
            <a:prstGeom prst="line">
              <a:avLst/>
            </a:prstGeom>
            <a:ln>
              <a:solidFill>
                <a:srgbClr val="CD7F31"/>
              </a:solidFill>
            </a:ln>
          </p:spPr>
          <p:style>
            <a:lnRef idx="1">
              <a:schemeClr val="accent1"/>
            </a:lnRef>
            <a:fillRef idx="0">
              <a:schemeClr val="accent1"/>
            </a:fillRef>
            <a:effectRef idx="0">
              <a:schemeClr val="accent1"/>
            </a:effectRef>
            <a:fontRef idx="minor">
              <a:schemeClr val="tx1"/>
            </a:fontRef>
          </p:style>
        </p:cxnSp>
      </p:grpSp>
      <p:pic>
        <p:nvPicPr>
          <p:cNvPr id="6" name="Image 5">
            <a:extLst>
              <a:ext uri="{FF2B5EF4-FFF2-40B4-BE49-F238E27FC236}">
                <a16:creationId xmlns:a16="http://schemas.microsoft.com/office/drawing/2014/main" id="{035F2564-106B-67FE-F4F1-5D5E90297EB1}"/>
              </a:ext>
            </a:extLst>
          </p:cNvPr>
          <p:cNvPicPr>
            <a:picLocks noChangeAspect="1"/>
          </p:cNvPicPr>
          <p:nvPr/>
        </p:nvPicPr>
        <p:blipFill>
          <a:blip r:embed="rId4"/>
          <a:stretch>
            <a:fillRect/>
          </a:stretch>
        </p:blipFill>
        <p:spPr>
          <a:xfrm>
            <a:off x="10418610" y="5027943"/>
            <a:ext cx="1647174" cy="1636736"/>
          </a:xfrm>
          <a:prstGeom prst="rect">
            <a:avLst/>
          </a:prstGeom>
        </p:spPr>
      </p:pic>
      <p:pic>
        <p:nvPicPr>
          <p:cNvPr id="7" name="Image 6">
            <a:extLst>
              <a:ext uri="{FF2B5EF4-FFF2-40B4-BE49-F238E27FC236}">
                <a16:creationId xmlns:a16="http://schemas.microsoft.com/office/drawing/2014/main" id="{5181991C-B757-C231-FA00-E43C9FC3647D}"/>
              </a:ext>
            </a:extLst>
          </p:cNvPr>
          <p:cNvPicPr>
            <a:picLocks noChangeAspect="1"/>
          </p:cNvPicPr>
          <p:nvPr/>
        </p:nvPicPr>
        <p:blipFill>
          <a:blip r:embed="rId5"/>
          <a:stretch>
            <a:fillRect/>
          </a:stretch>
        </p:blipFill>
        <p:spPr>
          <a:xfrm>
            <a:off x="9317930" y="-488250"/>
            <a:ext cx="2527200" cy="2509231"/>
          </a:xfrm>
          <a:prstGeom prst="rect">
            <a:avLst/>
          </a:prstGeom>
        </p:spPr>
      </p:pic>
      <p:pic>
        <p:nvPicPr>
          <p:cNvPr id="8" name="Image 7">
            <a:extLst>
              <a:ext uri="{FF2B5EF4-FFF2-40B4-BE49-F238E27FC236}">
                <a16:creationId xmlns:a16="http://schemas.microsoft.com/office/drawing/2014/main" id="{D2AC1F54-9000-2ED8-EE41-AECCC3AC46D4}"/>
              </a:ext>
            </a:extLst>
          </p:cNvPr>
          <p:cNvPicPr>
            <a:picLocks noChangeAspect="1"/>
          </p:cNvPicPr>
          <p:nvPr/>
        </p:nvPicPr>
        <p:blipFill>
          <a:blip r:embed="rId6"/>
          <a:stretch>
            <a:fillRect/>
          </a:stretch>
        </p:blipFill>
        <p:spPr>
          <a:xfrm rot="17040000">
            <a:off x="10616952" y="1091035"/>
            <a:ext cx="1380734" cy="1371209"/>
          </a:xfrm>
          <a:prstGeom prst="rect">
            <a:avLst/>
          </a:prstGeom>
        </p:spPr>
      </p:pic>
      <p:pic>
        <p:nvPicPr>
          <p:cNvPr id="12" name="Image 11" descr="Une image contenant noir, obscurité, objet astronomique, clair de lune&#10;&#10;Description générée automatiquement">
            <a:extLst>
              <a:ext uri="{FF2B5EF4-FFF2-40B4-BE49-F238E27FC236}">
                <a16:creationId xmlns:a16="http://schemas.microsoft.com/office/drawing/2014/main" id="{881DB12C-EBAE-7E67-B312-4E92E658A2B3}"/>
              </a:ext>
            </a:extLst>
          </p:cNvPr>
          <p:cNvPicPr>
            <a:picLocks noChangeAspect="1"/>
          </p:cNvPicPr>
          <p:nvPr/>
        </p:nvPicPr>
        <p:blipFill>
          <a:blip r:embed="rId7"/>
          <a:stretch>
            <a:fillRect/>
          </a:stretch>
        </p:blipFill>
        <p:spPr>
          <a:xfrm>
            <a:off x="102762" y="2823010"/>
            <a:ext cx="1835064" cy="1517391"/>
          </a:xfrm>
          <a:prstGeom prst="rect">
            <a:avLst/>
          </a:prstGeom>
        </p:spPr>
      </p:pic>
      <p:pic>
        <p:nvPicPr>
          <p:cNvPr id="22" name="Image 21">
            <a:extLst>
              <a:ext uri="{FF2B5EF4-FFF2-40B4-BE49-F238E27FC236}">
                <a16:creationId xmlns:a16="http://schemas.microsoft.com/office/drawing/2014/main" id="{DB8E0CF6-D34E-1DC8-9A5B-A3FB97C3B60F}"/>
              </a:ext>
            </a:extLst>
          </p:cNvPr>
          <p:cNvPicPr>
            <a:picLocks noChangeAspect="1"/>
          </p:cNvPicPr>
          <p:nvPr/>
        </p:nvPicPr>
        <p:blipFill>
          <a:blip r:embed="rId8"/>
          <a:stretch>
            <a:fillRect/>
          </a:stretch>
        </p:blipFill>
        <p:spPr>
          <a:xfrm>
            <a:off x="108572" y="5602918"/>
            <a:ext cx="1273219" cy="1253255"/>
          </a:xfrm>
          <a:prstGeom prst="rect">
            <a:avLst/>
          </a:prstGeom>
        </p:spPr>
      </p:pic>
      <p:pic>
        <p:nvPicPr>
          <p:cNvPr id="25" name="Image 2" descr="Une image contenant symbole, art, conception&#10;&#10;Description générée automatiquement">
            <a:extLst>
              <a:ext uri="{FF2B5EF4-FFF2-40B4-BE49-F238E27FC236}">
                <a16:creationId xmlns:a16="http://schemas.microsoft.com/office/drawing/2014/main" id="{ADD4C425-E690-D475-46FC-191A0E931330}"/>
              </a:ext>
            </a:extLst>
          </p:cNvPr>
          <p:cNvPicPr>
            <a:picLocks noChangeAspect="1"/>
          </p:cNvPicPr>
          <p:nvPr/>
        </p:nvPicPr>
        <p:blipFill>
          <a:blip r:embed="rId9"/>
          <a:stretch>
            <a:fillRect/>
          </a:stretch>
        </p:blipFill>
        <p:spPr>
          <a:xfrm>
            <a:off x="11227009" y="2934590"/>
            <a:ext cx="832198" cy="822673"/>
          </a:xfrm>
          <a:prstGeom prst="rect">
            <a:avLst/>
          </a:prstGeom>
        </p:spPr>
      </p:pic>
    </p:spTree>
    <p:extLst>
      <p:ext uri="{BB962C8B-B14F-4D97-AF65-F5344CB8AC3E}">
        <p14:creationId xmlns:p14="http://schemas.microsoft.com/office/powerpoint/2010/main" val="20719860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CC81228-CEA3-402B-B8E5-688F5BFA78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Arc 10">
            <a:extLst>
              <a:ext uri="{FF2B5EF4-FFF2-40B4-BE49-F238E27FC236}">
                <a16:creationId xmlns:a16="http://schemas.microsoft.com/office/drawing/2014/main" id="{BC0916B8-FF7A-4ECB-9FD7-C7668658D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011959" flipH="1">
            <a:off x="548353" y="3147190"/>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B1B0937-9540-B143-0D6F-9FD3F02B111C}"/>
              </a:ext>
            </a:extLst>
          </p:cNvPr>
          <p:cNvSpPr>
            <a:spLocks noGrp="1"/>
          </p:cNvSpPr>
          <p:nvPr>
            <p:ph type="title"/>
          </p:nvPr>
        </p:nvSpPr>
        <p:spPr>
          <a:xfrm>
            <a:off x="1721983" y="966875"/>
            <a:ext cx="8504590" cy="2248815"/>
          </a:xfrm>
        </p:spPr>
        <p:txBody>
          <a:bodyPr vert="horz" lIns="91440" tIns="45720" rIns="91440" bIns="45720" rtlCol="0" anchor="b">
            <a:noAutofit/>
          </a:bodyPr>
          <a:lstStyle/>
          <a:p>
            <a:pPr>
              <a:lnSpc>
                <a:spcPct val="100000"/>
              </a:lnSpc>
            </a:pPr>
            <a:r>
              <a:rPr lang="en-US" sz="4000" b="1" dirty="0">
                <a:solidFill>
                  <a:srgbClr val="CD7F31"/>
                </a:solidFill>
                <a:cs typeface="Calibri Light"/>
              </a:rPr>
              <a:t>True or false? </a:t>
            </a:r>
            <a:br>
              <a:rPr lang="en-US" sz="4000" b="1" dirty="0">
                <a:cs typeface="Calibri Light"/>
              </a:rPr>
            </a:br>
            <a:br>
              <a:rPr lang="en-US" sz="4000" b="1" dirty="0">
                <a:cs typeface="Calibri Light"/>
              </a:rPr>
            </a:br>
            <a:r>
              <a:rPr lang="en-US" sz="4000" b="1" dirty="0">
                <a:cs typeface="Calibri Light"/>
              </a:rPr>
              <a:t>If I get sunburnt as a child, it won't matter when I am older. </a:t>
            </a:r>
          </a:p>
        </p:txBody>
      </p:sp>
      <p:sp>
        <p:nvSpPr>
          <p:cNvPr id="13" name="Rectangle 12">
            <a:extLst>
              <a:ext uri="{FF2B5EF4-FFF2-40B4-BE49-F238E27FC236}">
                <a16:creationId xmlns:a16="http://schemas.microsoft.com/office/drawing/2014/main" id="{9DC011D4-C95F-4B2E-9A3C-A46DCDE956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38584" y="447363"/>
            <a:ext cx="734141" cy="734141"/>
          </a:xfrm>
          <a:prstGeom prst="rect">
            <a:avLst/>
          </a:prstGeom>
          <a:noFill/>
          <a:ln w="127000">
            <a:solidFill>
              <a:schemeClr val="accent6"/>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4C974DA9-EF91-4805-8188-78A93D4C8D4D}"/>
              </a:ext>
            </a:extLst>
          </p:cNvPr>
          <p:cNvSpPr/>
          <p:nvPr/>
        </p:nvSpPr>
        <p:spPr>
          <a:xfrm>
            <a:off x="10924162" y="252919"/>
            <a:ext cx="1059170" cy="109382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4" name="Group 49">
            <a:extLst>
              <a:ext uri="{FF2B5EF4-FFF2-40B4-BE49-F238E27FC236}">
                <a16:creationId xmlns:a16="http://schemas.microsoft.com/office/drawing/2014/main" id="{A5FFB0D1-3963-A8AE-6B84-9763D78E9CE3}"/>
              </a:ext>
            </a:extLst>
          </p:cNvPr>
          <p:cNvGrpSpPr/>
          <p:nvPr/>
        </p:nvGrpSpPr>
        <p:grpSpPr>
          <a:xfrm>
            <a:off x="105994" y="-118668"/>
            <a:ext cx="1616030" cy="2174496"/>
            <a:chOff x="3143474" y="-2306525"/>
            <a:chExt cx="3163926" cy="3163926"/>
          </a:xfrm>
        </p:grpSpPr>
        <p:pic>
          <p:nvPicPr>
            <p:cNvPr id="15" name="Graphic 11" descr="The sun peeking from behind a cloud">
              <a:extLst>
                <a:ext uri="{FF2B5EF4-FFF2-40B4-BE49-F238E27FC236}">
                  <a16:creationId xmlns:a16="http://schemas.microsoft.com/office/drawing/2014/main" id="{B65EAA9B-350C-38AA-9128-7DF4E8563321}"/>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21339589">
              <a:off x="3143474" y="-2306525"/>
              <a:ext cx="3163926" cy="3163926"/>
            </a:xfrm>
            <a:prstGeom prst="rect">
              <a:avLst/>
            </a:prstGeom>
          </p:spPr>
        </p:pic>
        <p:cxnSp>
          <p:nvCxnSpPr>
            <p:cNvPr id="16" name="Straight Connector 15">
              <a:extLst>
                <a:ext uri="{FF2B5EF4-FFF2-40B4-BE49-F238E27FC236}">
                  <a16:creationId xmlns:a16="http://schemas.microsoft.com/office/drawing/2014/main" id="{5C7BE538-B2C1-86C4-E968-40D590DA8B5A}"/>
                </a:ext>
              </a:extLst>
            </p:cNvPr>
            <p:cNvCxnSpPr/>
            <p:nvPr/>
          </p:nvCxnSpPr>
          <p:spPr>
            <a:xfrm>
              <a:off x="4639985" y="-1619805"/>
              <a:ext cx="167132" cy="104383"/>
            </a:xfrm>
            <a:prstGeom prst="line">
              <a:avLst/>
            </a:prstGeom>
            <a:ln>
              <a:solidFill>
                <a:srgbClr val="CD7F31"/>
              </a:solidFill>
            </a:ln>
          </p:spPr>
          <p:style>
            <a:lnRef idx="1">
              <a:schemeClr val="accent1"/>
            </a:lnRef>
            <a:fillRef idx="0">
              <a:schemeClr val="accent1"/>
            </a:fillRef>
            <a:effectRef idx="0">
              <a:schemeClr val="accent1"/>
            </a:effectRef>
            <a:fontRef idx="minor">
              <a:schemeClr val="tx1"/>
            </a:fontRef>
          </p:style>
        </p:cxnSp>
        <p:cxnSp>
          <p:nvCxnSpPr>
            <p:cNvPr id="17" name="Straight Connector 17">
              <a:extLst>
                <a:ext uri="{FF2B5EF4-FFF2-40B4-BE49-F238E27FC236}">
                  <a16:creationId xmlns:a16="http://schemas.microsoft.com/office/drawing/2014/main" id="{EBABFE74-8829-A4BB-DD9D-A975ADB1A20E}"/>
                </a:ext>
              </a:extLst>
            </p:cNvPr>
            <p:cNvCxnSpPr>
              <a:cxnSpLocks/>
            </p:cNvCxnSpPr>
            <p:nvPr/>
          </p:nvCxnSpPr>
          <p:spPr>
            <a:xfrm>
              <a:off x="4863482" y="-1798771"/>
              <a:ext cx="71432" cy="152400"/>
            </a:xfrm>
            <a:prstGeom prst="line">
              <a:avLst/>
            </a:prstGeom>
            <a:ln>
              <a:solidFill>
                <a:srgbClr val="CD7F31"/>
              </a:solidFill>
            </a:ln>
          </p:spPr>
          <p:style>
            <a:lnRef idx="1">
              <a:schemeClr val="accent1"/>
            </a:lnRef>
            <a:fillRef idx="0">
              <a:schemeClr val="accent1"/>
            </a:fillRef>
            <a:effectRef idx="0">
              <a:schemeClr val="accent1"/>
            </a:effectRef>
            <a:fontRef idx="minor">
              <a:schemeClr val="tx1"/>
            </a:fontRef>
          </p:style>
        </p:cxnSp>
        <p:cxnSp>
          <p:nvCxnSpPr>
            <p:cNvPr id="18" name="Straight Connector 22">
              <a:extLst>
                <a:ext uri="{FF2B5EF4-FFF2-40B4-BE49-F238E27FC236}">
                  <a16:creationId xmlns:a16="http://schemas.microsoft.com/office/drawing/2014/main" id="{365FF161-58C9-6610-06B1-F075A16C9D9A}"/>
                </a:ext>
              </a:extLst>
            </p:cNvPr>
            <p:cNvCxnSpPr>
              <a:cxnSpLocks/>
            </p:cNvCxnSpPr>
            <p:nvPr/>
          </p:nvCxnSpPr>
          <p:spPr>
            <a:xfrm flipH="1">
              <a:off x="5545821" y="-1425498"/>
              <a:ext cx="224849" cy="64322"/>
            </a:xfrm>
            <a:prstGeom prst="line">
              <a:avLst/>
            </a:prstGeom>
            <a:ln>
              <a:solidFill>
                <a:srgbClr val="CD7F31"/>
              </a:solidFill>
            </a:ln>
          </p:spPr>
          <p:style>
            <a:lnRef idx="1">
              <a:schemeClr val="accent1"/>
            </a:lnRef>
            <a:fillRef idx="0">
              <a:schemeClr val="accent1"/>
            </a:fillRef>
            <a:effectRef idx="0">
              <a:schemeClr val="accent1"/>
            </a:effectRef>
            <a:fontRef idx="minor">
              <a:schemeClr val="tx1"/>
            </a:fontRef>
          </p:style>
        </p:cxnSp>
        <p:cxnSp>
          <p:nvCxnSpPr>
            <p:cNvPr id="19" name="Straight Connector 23">
              <a:extLst>
                <a:ext uri="{FF2B5EF4-FFF2-40B4-BE49-F238E27FC236}">
                  <a16:creationId xmlns:a16="http://schemas.microsoft.com/office/drawing/2014/main" id="{511AF776-D064-7AD9-435C-60B67AF46116}"/>
                </a:ext>
              </a:extLst>
            </p:cNvPr>
            <p:cNvCxnSpPr>
              <a:cxnSpLocks/>
            </p:cNvCxnSpPr>
            <p:nvPr/>
          </p:nvCxnSpPr>
          <p:spPr>
            <a:xfrm flipH="1">
              <a:off x="5562428" y="-1157250"/>
              <a:ext cx="286584" cy="0"/>
            </a:xfrm>
            <a:prstGeom prst="line">
              <a:avLst/>
            </a:prstGeom>
            <a:ln>
              <a:solidFill>
                <a:srgbClr val="CD7F31"/>
              </a:solidFill>
            </a:ln>
          </p:spPr>
          <p:style>
            <a:lnRef idx="1">
              <a:schemeClr val="accent1"/>
            </a:lnRef>
            <a:fillRef idx="0">
              <a:schemeClr val="accent1"/>
            </a:fillRef>
            <a:effectRef idx="0">
              <a:schemeClr val="accent1"/>
            </a:effectRef>
            <a:fontRef idx="minor">
              <a:schemeClr val="tx1"/>
            </a:fontRef>
          </p:style>
        </p:cxnSp>
        <p:cxnSp>
          <p:nvCxnSpPr>
            <p:cNvPr id="20" name="Straight Connector 24">
              <a:extLst>
                <a:ext uri="{FF2B5EF4-FFF2-40B4-BE49-F238E27FC236}">
                  <a16:creationId xmlns:a16="http://schemas.microsoft.com/office/drawing/2014/main" id="{20E492EF-A626-A256-0721-B87BBB507639}"/>
                </a:ext>
              </a:extLst>
            </p:cNvPr>
            <p:cNvCxnSpPr>
              <a:cxnSpLocks/>
            </p:cNvCxnSpPr>
            <p:nvPr/>
          </p:nvCxnSpPr>
          <p:spPr>
            <a:xfrm flipH="1">
              <a:off x="5435842" y="-1760742"/>
              <a:ext cx="147293" cy="152400"/>
            </a:xfrm>
            <a:prstGeom prst="line">
              <a:avLst/>
            </a:prstGeom>
            <a:ln>
              <a:solidFill>
                <a:srgbClr val="CD7F31"/>
              </a:solidFill>
            </a:ln>
          </p:spPr>
          <p:style>
            <a:lnRef idx="1">
              <a:schemeClr val="accent1"/>
            </a:lnRef>
            <a:fillRef idx="0">
              <a:schemeClr val="accent1"/>
            </a:fillRef>
            <a:effectRef idx="0">
              <a:schemeClr val="accent1"/>
            </a:effectRef>
            <a:fontRef idx="minor">
              <a:schemeClr val="tx1"/>
            </a:fontRef>
          </p:style>
        </p:cxnSp>
        <p:cxnSp>
          <p:nvCxnSpPr>
            <p:cNvPr id="21" name="Straight Connector 31">
              <a:extLst>
                <a:ext uri="{FF2B5EF4-FFF2-40B4-BE49-F238E27FC236}">
                  <a16:creationId xmlns:a16="http://schemas.microsoft.com/office/drawing/2014/main" id="{0EC42BE6-47FC-962A-B292-7D9F7D04FCA3}"/>
                </a:ext>
              </a:extLst>
            </p:cNvPr>
            <p:cNvCxnSpPr>
              <a:cxnSpLocks/>
            </p:cNvCxnSpPr>
            <p:nvPr/>
          </p:nvCxnSpPr>
          <p:spPr>
            <a:xfrm flipH="1">
              <a:off x="5186629" y="-1896638"/>
              <a:ext cx="5721" cy="218414"/>
            </a:xfrm>
            <a:prstGeom prst="line">
              <a:avLst/>
            </a:prstGeom>
            <a:ln>
              <a:solidFill>
                <a:srgbClr val="CD7F31"/>
              </a:solidFill>
            </a:ln>
          </p:spPr>
          <p:style>
            <a:lnRef idx="1">
              <a:schemeClr val="accent1"/>
            </a:lnRef>
            <a:fillRef idx="0">
              <a:schemeClr val="accent1"/>
            </a:fillRef>
            <a:effectRef idx="0">
              <a:schemeClr val="accent1"/>
            </a:effectRef>
            <a:fontRef idx="minor">
              <a:schemeClr val="tx1"/>
            </a:fontRef>
          </p:style>
        </p:cxnSp>
      </p:grpSp>
      <p:pic>
        <p:nvPicPr>
          <p:cNvPr id="6" name="Image 5">
            <a:extLst>
              <a:ext uri="{FF2B5EF4-FFF2-40B4-BE49-F238E27FC236}">
                <a16:creationId xmlns:a16="http://schemas.microsoft.com/office/drawing/2014/main" id="{035F2564-106B-67FE-F4F1-5D5E90297EB1}"/>
              </a:ext>
            </a:extLst>
          </p:cNvPr>
          <p:cNvPicPr>
            <a:picLocks noChangeAspect="1"/>
          </p:cNvPicPr>
          <p:nvPr/>
        </p:nvPicPr>
        <p:blipFill>
          <a:blip r:embed="rId5"/>
          <a:stretch>
            <a:fillRect/>
          </a:stretch>
        </p:blipFill>
        <p:spPr>
          <a:xfrm>
            <a:off x="10418610" y="5027943"/>
            <a:ext cx="1647174" cy="1636736"/>
          </a:xfrm>
          <a:prstGeom prst="rect">
            <a:avLst/>
          </a:prstGeom>
        </p:spPr>
      </p:pic>
      <p:pic>
        <p:nvPicPr>
          <p:cNvPr id="7" name="Image 6">
            <a:extLst>
              <a:ext uri="{FF2B5EF4-FFF2-40B4-BE49-F238E27FC236}">
                <a16:creationId xmlns:a16="http://schemas.microsoft.com/office/drawing/2014/main" id="{5181991C-B757-C231-FA00-E43C9FC3647D}"/>
              </a:ext>
            </a:extLst>
          </p:cNvPr>
          <p:cNvPicPr>
            <a:picLocks noChangeAspect="1"/>
          </p:cNvPicPr>
          <p:nvPr/>
        </p:nvPicPr>
        <p:blipFill>
          <a:blip r:embed="rId6"/>
          <a:stretch>
            <a:fillRect/>
          </a:stretch>
        </p:blipFill>
        <p:spPr>
          <a:xfrm>
            <a:off x="9317930" y="-488250"/>
            <a:ext cx="2527200" cy="2509231"/>
          </a:xfrm>
          <a:prstGeom prst="rect">
            <a:avLst/>
          </a:prstGeom>
        </p:spPr>
      </p:pic>
      <p:pic>
        <p:nvPicPr>
          <p:cNvPr id="8" name="Image 7">
            <a:extLst>
              <a:ext uri="{FF2B5EF4-FFF2-40B4-BE49-F238E27FC236}">
                <a16:creationId xmlns:a16="http://schemas.microsoft.com/office/drawing/2014/main" id="{D2AC1F54-9000-2ED8-EE41-AECCC3AC46D4}"/>
              </a:ext>
            </a:extLst>
          </p:cNvPr>
          <p:cNvPicPr>
            <a:picLocks noChangeAspect="1"/>
          </p:cNvPicPr>
          <p:nvPr/>
        </p:nvPicPr>
        <p:blipFill>
          <a:blip r:embed="rId7"/>
          <a:stretch>
            <a:fillRect/>
          </a:stretch>
        </p:blipFill>
        <p:spPr>
          <a:xfrm rot="17040000">
            <a:off x="10616952" y="1091035"/>
            <a:ext cx="1380734" cy="1371209"/>
          </a:xfrm>
          <a:prstGeom prst="rect">
            <a:avLst/>
          </a:prstGeom>
        </p:spPr>
      </p:pic>
      <p:pic>
        <p:nvPicPr>
          <p:cNvPr id="12" name="Image 11" descr="Une image contenant noir, obscurité, objet astronomique, clair de lune&#10;&#10;Description générée automatiquement">
            <a:extLst>
              <a:ext uri="{FF2B5EF4-FFF2-40B4-BE49-F238E27FC236}">
                <a16:creationId xmlns:a16="http://schemas.microsoft.com/office/drawing/2014/main" id="{881DB12C-EBAE-7E67-B312-4E92E658A2B3}"/>
              </a:ext>
            </a:extLst>
          </p:cNvPr>
          <p:cNvPicPr>
            <a:picLocks noChangeAspect="1"/>
          </p:cNvPicPr>
          <p:nvPr/>
        </p:nvPicPr>
        <p:blipFill>
          <a:blip r:embed="rId8"/>
          <a:stretch>
            <a:fillRect/>
          </a:stretch>
        </p:blipFill>
        <p:spPr>
          <a:xfrm>
            <a:off x="102762" y="2823010"/>
            <a:ext cx="1835064" cy="1517391"/>
          </a:xfrm>
          <a:prstGeom prst="rect">
            <a:avLst/>
          </a:prstGeom>
        </p:spPr>
      </p:pic>
      <p:pic>
        <p:nvPicPr>
          <p:cNvPr id="22" name="Image 21">
            <a:extLst>
              <a:ext uri="{FF2B5EF4-FFF2-40B4-BE49-F238E27FC236}">
                <a16:creationId xmlns:a16="http://schemas.microsoft.com/office/drawing/2014/main" id="{DB8E0CF6-D34E-1DC8-9A5B-A3FB97C3B60F}"/>
              </a:ext>
            </a:extLst>
          </p:cNvPr>
          <p:cNvPicPr>
            <a:picLocks noChangeAspect="1"/>
          </p:cNvPicPr>
          <p:nvPr/>
        </p:nvPicPr>
        <p:blipFill>
          <a:blip r:embed="rId9"/>
          <a:stretch>
            <a:fillRect/>
          </a:stretch>
        </p:blipFill>
        <p:spPr>
          <a:xfrm>
            <a:off x="108572" y="5602918"/>
            <a:ext cx="1273219" cy="1253255"/>
          </a:xfrm>
          <a:prstGeom prst="rect">
            <a:avLst/>
          </a:prstGeom>
        </p:spPr>
      </p:pic>
      <p:pic>
        <p:nvPicPr>
          <p:cNvPr id="25" name="Image 2" descr="Une image contenant symbole, art, conception&#10;&#10;Description générée automatiquement">
            <a:extLst>
              <a:ext uri="{FF2B5EF4-FFF2-40B4-BE49-F238E27FC236}">
                <a16:creationId xmlns:a16="http://schemas.microsoft.com/office/drawing/2014/main" id="{ADD4C425-E690-D475-46FC-191A0E931330}"/>
              </a:ext>
            </a:extLst>
          </p:cNvPr>
          <p:cNvPicPr>
            <a:picLocks noChangeAspect="1"/>
          </p:cNvPicPr>
          <p:nvPr/>
        </p:nvPicPr>
        <p:blipFill>
          <a:blip r:embed="rId10"/>
          <a:stretch>
            <a:fillRect/>
          </a:stretch>
        </p:blipFill>
        <p:spPr>
          <a:xfrm>
            <a:off x="11227009" y="2934590"/>
            <a:ext cx="832198" cy="822673"/>
          </a:xfrm>
          <a:prstGeom prst="rect">
            <a:avLst/>
          </a:prstGeom>
        </p:spPr>
      </p:pic>
      <p:pic>
        <p:nvPicPr>
          <p:cNvPr id="4" name="Picture 3" descr="Using Super-Resolution Imaging to Better Understand Human Skin Cells ...">
            <a:extLst>
              <a:ext uri="{FF2B5EF4-FFF2-40B4-BE49-F238E27FC236}">
                <a16:creationId xmlns:a16="http://schemas.microsoft.com/office/drawing/2014/main" id="{7141D5E1-797B-7393-B83A-68FE64518577}"/>
              </a:ext>
            </a:extLst>
          </p:cNvPr>
          <p:cNvPicPr>
            <a:picLocks noChangeAspect="1"/>
          </p:cNvPicPr>
          <p:nvPr/>
        </p:nvPicPr>
        <p:blipFill>
          <a:blip r:embed="rId11"/>
          <a:stretch>
            <a:fillRect/>
          </a:stretch>
        </p:blipFill>
        <p:spPr>
          <a:xfrm>
            <a:off x="3847893" y="3579458"/>
            <a:ext cx="4509131" cy="2309669"/>
          </a:xfrm>
          <a:prstGeom prst="rect">
            <a:avLst/>
          </a:prstGeom>
        </p:spPr>
      </p:pic>
    </p:spTree>
    <p:extLst>
      <p:ext uri="{BB962C8B-B14F-4D97-AF65-F5344CB8AC3E}">
        <p14:creationId xmlns:p14="http://schemas.microsoft.com/office/powerpoint/2010/main" val="31838738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CC81228-CEA3-402B-B8E5-688F5BFA78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Arc 10">
            <a:extLst>
              <a:ext uri="{FF2B5EF4-FFF2-40B4-BE49-F238E27FC236}">
                <a16:creationId xmlns:a16="http://schemas.microsoft.com/office/drawing/2014/main" id="{BC0916B8-FF7A-4ECB-9FD7-C7668658D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011959" flipH="1">
            <a:off x="548353" y="3147190"/>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B1B0937-9540-B143-0D6F-9FD3F02B111C}"/>
              </a:ext>
            </a:extLst>
          </p:cNvPr>
          <p:cNvSpPr>
            <a:spLocks noGrp="1"/>
          </p:cNvSpPr>
          <p:nvPr>
            <p:ph type="title"/>
          </p:nvPr>
        </p:nvSpPr>
        <p:spPr>
          <a:xfrm>
            <a:off x="2850483" y="1830493"/>
            <a:ext cx="7316387" cy="3502568"/>
          </a:xfrm>
        </p:spPr>
        <p:txBody>
          <a:bodyPr vert="horz" lIns="91440" tIns="45720" rIns="91440" bIns="45720" rtlCol="0" anchor="b">
            <a:noAutofit/>
          </a:bodyPr>
          <a:lstStyle/>
          <a:p>
            <a:pPr>
              <a:lnSpc>
                <a:spcPct val="100000"/>
              </a:lnSpc>
            </a:pPr>
            <a:r>
              <a:rPr lang="en-US" sz="4000" b="1" dirty="0">
                <a:solidFill>
                  <a:srgbClr val="CD7F31"/>
                </a:solidFill>
                <a:ea typeface="Calibri Light"/>
                <a:cs typeface="Calibri Light"/>
              </a:rPr>
              <a:t>True or false?</a:t>
            </a:r>
            <a:br>
              <a:rPr lang="en-US" sz="4000" b="1" dirty="0">
                <a:solidFill>
                  <a:srgbClr val="CD7F31"/>
                </a:solidFill>
                <a:ea typeface="Calibri Light"/>
                <a:cs typeface="Calibri Light"/>
              </a:rPr>
            </a:br>
            <a:br>
              <a:rPr lang="en-US" sz="4000" b="1" dirty="0">
                <a:cs typeface="Calibri Light"/>
              </a:rPr>
            </a:br>
            <a:r>
              <a:rPr lang="en-US" sz="4000" b="1" dirty="0">
                <a:cs typeface="Calibri Light"/>
              </a:rPr>
              <a:t>The best way to protect your skin is to wear suncream.</a:t>
            </a:r>
            <a:br>
              <a:rPr lang="en-US" sz="4000" b="1" dirty="0">
                <a:solidFill>
                  <a:srgbClr val="CD7F31"/>
                </a:solidFill>
                <a:cs typeface="Calibri Light"/>
              </a:rPr>
            </a:br>
            <a:endParaRPr lang="en-US" sz="4000" b="1" dirty="0">
              <a:cs typeface="Calibri Light" panose="020F0302020204030204"/>
            </a:endParaRPr>
          </a:p>
        </p:txBody>
      </p:sp>
      <p:sp>
        <p:nvSpPr>
          <p:cNvPr id="13" name="Rectangle 12">
            <a:extLst>
              <a:ext uri="{FF2B5EF4-FFF2-40B4-BE49-F238E27FC236}">
                <a16:creationId xmlns:a16="http://schemas.microsoft.com/office/drawing/2014/main" id="{9DC011D4-C95F-4B2E-9A3C-A46DCDE956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38584" y="447363"/>
            <a:ext cx="734141" cy="734141"/>
          </a:xfrm>
          <a:prstGeom prst="rect">
            <a:avLst/>
          </a:prstGeom>
          <a:noFill/>
          <a:ln w="127000">
            <a:solidFill>
              <a:schemeClr val="accent6"/>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4C974DA9-EF91-4805-8188-78A93D4C8D4D}"/>
              </a:ext>
            </a:extLst>
          </p:cNvPr>
          <p:cNvSpPr/>
          <p:nvPr/>
        </p:nvSpPr>
        <p:spPr>
          <a:xfrm>
            <a:off x="10924162" y="252919"/>
            <a:ext cx="1059170" cy="109382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4" name="Group 49">
            <a:extLst>
              <a:ext uri="{FF2B5EF4-FFF2-40B4-BE49-F238E27FC236}">
                <a16:creationId xmlns:a16="http://schemas.microsoft.com/office/drawing/2014/main" id="{A5FFB0D1-3963-A8AE-6B84-9763D78E9CE3}"/>
              </a:ext>
            </a:extLst>
          </p:cNvPr>
          <p:cNvGrpSpPr/>
          <p:nvPr/>
        </p:nvGrpSpPr>
        <p:grpSpPr>
          <a:xfrm>
            <a:off x="674266" y="62146"/>
            <a:ext cx="2959215" cy="2910664"/>
            <a:chOff x="3143474" y="-2306525"/>
            <a:chExt cx="3163926" cy="3163926"/>
          </a:xfrm>
        </p:grpSpPr>
        <p:pic>
          <p:nvPicPr>
            <p:cNvPr id="15" name="Graphic 11" descr="The sun peeking from behind a cloud">
              <a:extLst>
                <a:ext uri="{FF2B5EF4-FFF2-40B4-BE49-F238E27FC236}">
                  <a16:creationId xmlns:a16="http://schemas.microsoft.com/office/drawing/2014/main" id="{B65EAA9B-350C-38AA-9128-7DF4E8563321}"/>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21339589">
              <a:off x="3143474" y="-2306525"/>
              <a:ext cx="3163926" cy="3163926"/>
            </a:xfrm>
            <a:prstGeom prst="rect">
              <a:avLst/>
            </a:prstGeom>
          </p:spPr>
        </p:pic>
        <p:cxnSp>
          <p:nvCxnSpPr>
            <p:cNvPr id="16" name="Straight Connector 15">
              <a:extLst>
                <a:ext uri="{FF2B5EF4-FFF2-40B4-BE49-F238E27FC236}">
                  <a16:creationId xmlns:a16="http://schemas.microsoft.com/office/drawing/2014/main" id="{5C7BE538-B2C1-86C4-E968-40D590DA8B5A}"/>
                </a:ext>
              </a:extLst>
            </p:cNvPr>
            <p:cNvCxnSpPr/>
            <p:nvPr/>
          </p:nvCxnSpPr>
          <p:spPr>
            <a:xfrm>
              <a:off x="4639985" y="-1619805"/>
              <a:ext cx="167132" cy="104383"/>
            </a:xfrm>
            <a:prstGeom prst="line">
              <a:avLst/>
            </a:prstGeom>
            <a:ln>
              <a:solidFill>
                <a:srgbClr val="CD7F31"/>
              </a:solidFill>
            </a:ln>
          </p:spPr>
          <p:style>
            <a:lnRef idx="1">
              <a:schemeClr val="accent1"/>
            </a:lnRef>
            <a:fillRef idx="0">
              <a:schemeClr val="accent1"/>
            </a:fillRef>
            <a:effectRef idx="0">
              <a:schemeClr val="accent1"/>
            </a:effectRef>
            <a:fontRef idx="minor">
              <a:schemeClr val="tx1"/>
            </a:fontRef>
          </p:style>
        </p:cxnSp>
        <p:cxnSp>
          <p:nvCxnSpPr>
            <p:cNvPr id="17" name="Straight Connector 17">
              <a:extLst>
                <a:ext uri="{FF2B5EF4-FFF2-40B4-BE49-F238E27FC236}">
                  <a16:creationId xmlns:a16="http://schemas.microsoft.com/office/drawing/2014/main" id="{EBABFE74-8829-A4BB-DD9D-A975ADB1A20E}"/>
                </a:ext>
              </a:extLst>
            </p:cNvPr>
            <p:cNvCxnSpPr>
              <a:cxnSpLocks/>
            </p:cNvCxnSpPr>
            <p:nvPr/>
          </p:nvCxnSpPr>
          <p:spPr>
            <a:xfrm>
              <a:off x="4863482" y="-1798771"/>
              <a:ext cx="71432" cy="152400"/>
            </a:xfrm>
            <a:prstGeom prst="line">
              <a:avLst/>
            </a:prstGeom>
            <a:ln>
              <a:solidFill>
                <a:srgbClr val="CD7F31"/>
              </a:solidFill>
            </a:ln>
          </p:spPr>
          <p:style>
            <a:lnRef idx="1">
              <a:schemeClr val="accent1"/>
            </a:lnRef>
            <a:fillRef idx="0">
              <a:schemeClr val="accent1"/>
            </a:fillRef>
            <a:effectRef idx="0">
              <a:schemeClr val="accent1"/>
            </a:effectRef>
            <a:fontRef idx="minor">
              <a:schemeClr val="tx1"/>
            </a:fontRef>
          </p:style>
        </p:cxnSp>
        <p:cxnSp>
          <p:nvCxnSpPr>
            <p:cNvPr id="18" name="Straight Connector 22">
              <a:extLst>
                <a:ext uri="{FF2B5EF4-FFF2-40B4-BE49-F238E27FC236}">
                  <a16:creationId xmlns:a16="http://schemas.microsoft.com/office/drawing/2014/main" id="{365FF161-58C9-6610-06B1-F075A16C9D9A}"/>
                </a:ext>
              </a:extLst>
            </p:cNvPr>
            <p:cNvCxnSpPr>
              <a:cxnSpLocks/>
            </p:cNvCxnSpPr>
            <p:nvPr/>
          </p:nvCxnSpPr>
          <p:spPr>
            <a:xfrm flipH="1">
              <a:off x="5545821" y="-1425498"/>
              <a:ext cx="224849" cy="64322"/>
            </a:xfrm>
            <a:prstGeom prst="line">
              <a:avLst/>
            </a:prstGeom>
            <a:ln>
              <a:solidFill>
                <a:srgbClr val="CD7F31"/>
              </a:solidFill>
            </a:ln>
          </p:spPr>
          <p:style>
            <a:lnRef idx="1">
              <a:schemeClr val="accent1"/>
            </a:lnRef>
            <a:fillRef idx="0">
              <a:schemeClr val="accent1"/>
            </a:fillRef>
            <a:effectRef idx="0">
              <a:schemeClr val="accent1"/>
            </a:effectRef>
            <a:fontRef idx="minor">
              <a:schemeClr val="tx1"/>
            </a:fontRef>
          </p:style>
        </p:cxnSp>
        <p:cxnSp>
          <p:nvCxnSpPr>
            <p:cNvPr id="19" name="Straight Connector 23">
              <a:extLst>
                <a:ext uri="{FF2B5EF4-FFF2-40B4-BE49-F238E27FC236}">
                  <a16:creationId xmlns:a16="http://schemas.microsoft.com/office/drawing/2014/main" id="{511AF776-D064-7AD9-435C-60B67AF46116}"/>
                </a:ext>
              </a:extLst>
            </p:cNvPr>
            <p:cNvCxnSpPr>
              <a:cxnSpLocks/>
            </p:cNvCxnSpPr>
            <p:nvPr/>
          </p:nvCxnSpPr>
          <p:spPr>
            <a:xfrm flipH="1">
              <a:off x="5562428" y="-1157250"/>
              <a:ext cx="286584" cy="0"/>
            </a:xfrm>
            <a:prstGeom prst="line">
              <a:avLst/>
            </a:prstGeom>
            <a:ln>
              <a:solidFill>
                <a:srgbClr val="CD7F31"/>
              </a:solidFill>
            </a:ln>
          </p:spPr>
          <p:style>
            <a:lnRef idx="1">
              <a:schemeClr val="accent1"/>
            </a:lnRef>
            <a:fillRef idx="0">
              <a:schemeClr val="accent1"/>
            </a:fillRef>
            <a:effectRef idx="0">
              <a:schemeClr val="accent1"/>
            </a:effectRef>
            <a:fontRef idx="minor">
              <a:schemeClr val="tx1"/>
            </a:fontRef>
          </p:style>
        </p:cxnSp>
        <p:cxnSp>
          <p:nvCxnSpPr>
            <p:cNvPr id="20" name="Straight Connector 24">
              <a:extLst>
                <a:ext uri="{FF2B5EF4-FFF2-40B4-BE49-F238E27FC236}">
                  <a16:creationId xmlns:a16="http://schemas.microsoft.com/office/drawing/2014/main" id="{20E492EF-A626-A256-0721-B87BBB507639}"/>
                </a:ext>
              </a:extLst>
            </p:cNvPr>
            <p:cNvCxnSpPr>
              <a:cxnSpLocks/>
            </p:cNvCxnSpPr>
            <p:nvPr/>
          </p:nvCxnSpPr>
          <p:spPr>
            <a:xfrm flipH="1">
              <a:off x="5435842" y="-1760742"/>
              <a:ext cx="147293" cy="152400"/>
            </a:xfrm>
            <a:prstGeom prst="line">
              <a:avLst/>
            </a:prstGeom>
            <a:ln>
              <a:solidFill>
                <a:srgbClr val="CD7F31"/>
              </a:solidFill>
            </a:ln>
          </p:spPr>
          <p:style>
            <a:lnRef idx="1">
              <a:schemeClr val="accent1"/>
            </a:lnRef>
            <a:fillRef idx="0">
              <a:schemeClr val="accent1"/>
            </a:fillRef>
            <a:effectRef idx="0">
              <a:schemeClr val="accent1"/>
            </a:effectRef>
            <a:fontRef idx="minor">
              <a:schemeClr val="tx1"/>
            </a:fontRef>
          </p:style>
        </p:cxnSp>
        <p:cxnSp>
          <p:nvCxnSpPr>
            <p:cNvPr id="21" name="Straight Connector 31">
              <a:extLst>
                <a:ext uri="{FF2B5EF4-FFF2-40B4-BE49-F238E27FC236}">
                  <a16:creationId xmlns:a16="http://schemas.microsoft.com/office/drawing/2014/main" id="{0EC42BE6-47FC-962A-B292-7D9F7D04FCA3}"/>
                </a:ext>
              </a:extLst>
            </p:cNvPr>
            <p:cNvCxnSpPr>
              <a:cxnSpLocks/>
            </p:cNvCxnSpPr>
            <p:nvPr/>
          </p:nvCxnSpPr>
          <p:spPr>
            <a:xfrm flipH="1">
              <a:off x="5186629" y="-1896638"/>
              <a:ext cx="5721" cy="218414"/>
            </a:xfrm>
            <a:prstGeom prst="line">
              <a:avLst/>
            </a:prstGeom>
            <a:ln>
              <a:solidFill>
                <a:srgbClr val="CD7F31"/>
              </a:solidFill>
            </a:ln>
          </p:spPr>
          <p:style>
            <a:lnRef idx="1">
              <a:schemeClr val="accent1"/>
            </a:lnRef>
            <a:fillRef idx="0">
              <a:schemeClr val="accent1"/>
            </a:fillRef>
            <a:effectRef idx="0">
              <a:schemeClr val="accent1"/>
            </a:effectRef>
            <a:fontRef idx="minor">
              <a:schemeClr val="tx1"/>
            </a:fontRef>
          </p:style>
        </p:cxnSp>
      </p:grpSp>
      <p:pic>
        <p:nvPicPr>
          <p:cNvPr id="6" name="Image 5">
            <a:extLst>
              <a:ext uri="{FF2B5EF4-FFF2-40B4-BE49-F238E27FC236}">
                <a16:creationId xmlns:a16="http://schemas.microsoft.com/office/drawing/2014/main" id="{035F2564-106B-67FE-F4F1-5D5E90297EB1}"/>
              </a:ext>
            </a:extLst>
          </p:cNvPr>
          <p:cNvPicPr>
            <a:picLocks noChangeAspect="1"/>
          </p:cNvPicPr>
          <p:nvPr/>
        </p:nvPicPr>
        <p:blipFill>
          <a:blip r:embed="rId5"/>
          <a:stretch>
            <a:fillRect/>
          </a:stretch>
        </p:blipFill>
        <p:spPr>
          <a:xfrm>
            <a:off x="10418610" y="5027943"/>
            <a:ext cx="1647174" cy="1636736"/>
          </a:xfrm>
          <a:prstGeom prst="rect">
            <a:avLst/>
          </a:prstGeom>
        </p:spPr>
      </p:pic>
      <p:pic>
        <p:nvPicPr>
          <p:cNvPr id="7" name="Image 6">
            <a:extLst>
              <a:ext uri="{FF2B5EF4-FFF2-40B4-BE49-F238E27FC236}">
                <a16:creationId xmlns:a16="http://schemas.microsoft.com/office/drawing/2014/main" id="{5181991C-B757-C231-FA00-E43C9FC3647D}"/>
              </a:ext>
            </a:extLst>
          </p:cNvPr>
          <p:cNvPicPr>
            <a:picLocks noChangeAspect="1"/>
          </p:cNvPicPr>
          <p:nvPr/>
        </p:nvPicPr>
        <p:blipFill>
          <a:blip r:embed="rId6"/>
          <a:stretch>
            <a:fillRect/>
          </a:stretch>
        </p:blipFill>
        <p:spPr>
          <a:xfrm>
            <a:off x="9317930" y="-488250"/>
            <a:ext cx="2527200" cy="2509231"/>
          </a:xfrm>
          <a:prstGeom prst="rect">
            <a:avLst/>
          </a:prstGeom>
        </p:spPr>
      </p:pic>
      <p:pic>
        <p:nvPicPr>
          <p:cNvPr id="8" name="Image 7">
            <a:extLst>
              <a:ext uri="{FF2B5EF4-FFF2-40B4-BE49-F238E27FC236}">
                <a16:creationId xmlns:a16="http://schemas.microsoft.com/office/drawing/2014/main" id="{D2AC1F54-9000-2ED8-EE41-AECCC3AC46D4}"/>
              </a:ext>
            </a:extLst>
          </p:cNvPr>
          <p:cNvPicPr>
            <a:picLocks noChangeAspect="1"/>
          </p:cNvPicPr>
          <p:nvPr/>
        </p:nvPicPr>
        <p:blipFill>
          <a:blip r:embed="rId7"/>
          <a:stretch>
            <a:fillRect/>
          </a:stretch>
        </p:blipFill>
        <p:spPr>
          <a:xfrm rot="17040000">
            <a:off x="10616952" y="1091035"/>
            <a:ext cx="1380734" cy="1371209"/>
          </a:xfrm>
          <a:prstGeom prst="rect">
            <a:avLst/>
          </a:prstGeom>
        </p:spPr>
      </p:pic>
      <p:pic>
        <p:nvPicPr>
          <p:cNvPr id="12" name="Image 11" descr="Une image contenant noir, obscurité, objet astronomique, clair de lune&#10;&#10;Description générée automatiquement">
            <a:extLst>
              <a:ext uri="{FF2B5EF4-FFF2-40B4-BE49-F238E27FC236}">
                <a16:creationId xmlns:a16="http://schemas.microsoft.com/office/drawing/2014/main" id="{881DB12C-EBAE-7E67-B312-4E92E658A2B3}"/>
              </a:ext>
            </a:extLst>
          </p:cNvPr>
          <p:cNvPicPr>
            <a:picLocks noChangeAspect="1"/>
          </p:cNvPicPr>
          <p:nvPr/>
        </p:nvPicPr>
        <p:blipFill>
          <a:blip r:embed="rId8"/>
          <a:stretch>
            <a:fillRect/>
          </a:stretch>
        </p:blipFill>
        <p:spPr>
          <a:xfrm>
            <a:off x="102762" y="2823010"/>
            <a:ext cx="1835064" cy="1517391"/>
          </a:xfrm>
          <a:prstGeom prst="rect">
            <a:avLst/>
          </a:prstGeom>
        </p:spPr>
      </p:pic>
      <p:pic>
        <p:nvPicPr>
          <p:cNvPr id="22" name="Image 21">
            <a:extLst>
              <a:ext uri="{FF2B5EF4-FFF2-40B4-BE49-F238E27FC236}">
                <a16:creationId xmlns:a16="http://schemas.microsoft.com/office/drawing/2014/main" id="{DB8E0CF6-D34E-1DC8-9A5B-A3FB97C3B60F}"/>
              </a:ext>
            </a:extLst>
          </p:cNvPr>
          <p:cNvPicPr>
            <a:picLocks noChangeAspect="1"/>
          </p:cNvPicPr>
          <p:nvPr/>
        </p:nvPicPr>
        <p:blipFill>
          <a:blip r:embed="rId9"/>
          <a:stretch>
            <a:fillRect/>
          </a:stretch>
        </p:blipFill>
        <p:spPr>
          <a:xfrm>
            <a:off x="108572" y="5602918"/>
            <a:ext cx="1273219" cy="1253255"/>
          </a:xfrm>
          <a:prstGeom prst="rect">
            <a:avLst/>
          </a:prstGeom>
        </p:spPr>
      </p:pic>
      <p:pic>
        <p:nvPicPr>
          <p:cNvPr id="25" name="Image 2" descr="Une image contenant symbole, art, conception&#10;&#10;Description générée automatiquement">
            <a:extLst>
              <a:ext uri="{FF2B5EF4-FFF2-40B4-BE49-F238E27FC236}">
                <a16:creationId xmlns:a16="http://schemas.microsoft.com/office/drawing/2014/main" id="{ADD4C425-E690-D475-46FC-191A0E931330}"/>
              </a:ext>
            </a:extLst>
          </p:cNvPr>
          <p:cNvPicPr>
            <a:picLocks noChangeAspect="1"/>
          </p:cNvPicPr>
          <p:nvPr/>
        </p:nvPicPr>
        <p:blipFill>
          <a:blip r:embed="rId10"/>
          <a:stretch>
            <a:fillRect/>
          </a:stretch>
        </p:blipFill>
        <p:spPr>
          <a:xfrm>
            <a:off x="11227009" y="2934590"/>
            <a:ext cx="832198" cy="822673"/>
          </a:xfrm>
          <a:prstGeom prst="rect">
            <a:avLst/>
          </a:prstGeom>
        </p:spPr>
      </p:pic>
    </p:spTree>
    <p:extLst>
      <p:ext uri="{BB962C8B-B14F-4D97-AF65-F5344CB8AC3E}">
        <p14:creationId xmlns:p14="http://schemas.microsoft.com/office/powerpoint/2010/main" val="3797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1B0937-9540-B143-0D6F-9FD3F02B111C}"/>
              </a:ext>
            </a:extLst>
          </p:cNvPr>
          <p:cNvSpPr>
            <a:spLocks noGrp="1"/>
          </p:cNvSpPr>
          <p:nvPr>
            <p:ph type="title"/>
          </p:nvPr>
        </p:nvSpPr>
        <p:spPr>
          <a:xfrm>
            <a:off x="2850483" y="1830493"/>
            <a:ext cx="7316387" cy="3502568"/>
          </a:xfrm>
        </p:spPr>
        <p:txBody>
          <a:bodyPr vert="horz" lIns="91440" tIns="45720" rIns="91440" bIns="45720" rtlCol="0" anchor="b">
            <a:noAutofit/>
          </a:bodyPr>
          <a:lstStyle/>
          <a:p>
            <a:pPr>
              <a:lnSpc>
                <a:spcPct val="100000"/>
              </a:lnSpc>
            </a:pPr>
            <a:r>
              <a:rPr lang="en-US" sz="5000" b="1" dirty="0">
                <a:solidFill>
                  <a:srgbClr val="CD7F31"/>
                </a:solidFill>
                <a:ea typeface="Calibri Light"/>
                <a:cs typeface="Calibri Light"/>
              </a:rPr>
              <a:t>Based on what you have learned today, let’s vote on the following statements:</a:t>
            </a:r>
            <a:br>
              <a:rPr lang="en-US" sz="4000" b="1" dirty="0">
                <a:solidFill>
                  <a:srgbClr val="CD7F31"/>
                </a:solidFill>
                <a:cs typeface="Calibri Light"/>
              </a:rPr>
            </a:br>
            <a:endParaRPr lang="en-US" sz="4000" b="1" dirty="0">
              <a:cs typeface="Calibri Light" panose="020F0302020204030204"/>
            </a:endParaRPr>
          </a:p>
        </p:txBody>
      </p:sp>
      <p:sp>
        <p:nvSpPr>
          <p:cNvPr id="3" name="Rectangle 2">
            <a:extLst>
              <a:ext uri="{FF2B5EF4-FFF2-40B4-BE49-F238E27FC236}">
                <a16:creationId xmlns:a16="http://schemas.microsoft.com/office/drawing/2014/main" id="{4C974DA9-EF91-4805-8188-78A93D4C8D4D}"/>
              </a:ext>
            </a:extLst>
          </p:cNvPr>
          <p:cNvSpPr/>
          <p:nvPr/>
        </p:nvSpPr>
        <p:spPr>
          <a:xfrm>
            <a:off x="10924162" y="252919"/>
            <a:ext cx="1059170" cy="109382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4" name="Group 49">
            <a:extLst>
              <a:ext uri="{FF2B5EF4-FFF2-40B4-BE49-F238E27FC236}">
                <a16:creationId xmlns:a16="http://schemas.microsoft.com/office/drawing/2014/main" id="{A5FFB0D1-3963-A8AE-6B84-9763D78E9CE3}"/>
              </a:ext>
            </a:extLst>
          </p:cNvPr>
          <p:cNvGrpSpPr/>
          <p:nvPr/>
        </p:nvGrpSpPr>
        <p:grpSpPr>
          <a:xfrm>
            <a:off x="674266" y="62146"/>
            <a:ext cx="2959215" cy="2910664"/>
            <a:chOff x="3143474" y="-2306525"/>
            <a:chExt cx="3163926" cy="3163926"/>
          </a:xfrm>
        </p:grpSpPr>
        <p:pic>
          <p:nvPicPr>
            <p:cNvPr id="15" name="Graphic 11" descr="The sun peeking from behind a cloud">
              <a:extLst>
                <a:ext uri="{FF2B5EF4-FFF2-40B4-BE49-F238E27FC236}">
                  <a16:creationId xmlns:a16="http://schemas.microsoft.com/office/drawing/2014/main" id="{B65EAA9B-350C-38AA-9128-7DF4E8563321}"/>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21339589">
              <a:off x="3143474" y="-2306525"/>
              <a:ext cx="3163926" cy="3163926"/>
            </a:xfrm>
            <a:prstGeom prst="rect">
              <a:avLst/>
            </a:prstGeom>
          </p:spPr>
        </p:pic>
        <p:cxnSp>
          <p:nvCxnSpPr>
            <p:cNvPr id="16" name="Straight Connector 15">
              <a:extLst>
                <a:ext uri="{FF2B5EF4-FFF2-40B4-BE49-F238E27FC236}">
                  <a16:creationId xmlns:a16="http://schemas.microsoft.com/office/drawing/2014/main" id="{5C7BE538-B2C1-86C4-E968-40D590DA8B5A}"/>
                </a:ext>
              </a:extLst>
            </p:cNvPr>
            <p:cNvCxnSpPr/>
            <p:nvPr/>
          </p:nvCxnSpPr>
          <p:spPr>
            <a:xfrm>
              <a:off x="4639985" y="-1619805"/>
              <a:ext cx="167132" cy="104383"/>
            </a:xfrm>
            <a:prstGeom prst="line">
              <a:avLst/>
            </a:prstGeom>
            <a:ln>
              <a:solidFill>
                <a:srgbClr val="CD7F31"/>
              </a:solidFill>
            </a:ln>
          </p:spPr>
          <p:style>
            <a:lnRef idx="1">
              <a:schemeClr val="accent1"/>
            </a:lnRef>
            <a:fillRef idx="0">
              <a:schemeClr val="accent1"/>
            </a:fillRef>
            <a:effectRef idx="0">
              <a:schemeClr val="accent1"/>
            </a:effectRef>
            <a:fontRef idx="minor">
              <a:schemeClr val="tx1"/>
            </a:fontRef>
          </p:style>
        </p:cxnSp>
        <p:cxnSp>
          <p:nvCxnSpPr>
            <p:cNvPr id="17" name="Straight Connector 17">
              <a:extLst>
                <a:ext uri="{FF2B5EF4-FFF2-40B4-BE49-F238E27FC236}">
                  <a16:creationId xmlns:a16="http://schemas.microsoft.com/office/drawing/2014/main" id="{EBABFE74-8829-A4BB-DD9D-A975ADB1A20E}"/>
                </a:ext>
              </a:extLst>
            </p:cNvPr>
            <p:cNvCxnSpPr>
              <a:cxnSpLocks/>
            </p:cNvCxnSpPr>
            <p:nvPr/>
          </p:nvCxnSpPr>
          <p:spPr>
            <a:xfrm>
              <a:off x="4863482" y="-1798771"/>
              <a:ext cx="71432" cy="152400"/>
            </a:xfrm>
            <a:prstGeom prst="line">
              <a:avLst/>
            </a:prstGeom>
            <a:ln>
              <a:solidFill>
                <a:srgbClr val="CD7F31"/>
              </a:solidFill>
            </a:ln>
          </p:spPr>
          <p:style>
            <a:lnRef idx="1">
              <a:schemeClr val="accent1"/>
            </a:lnRef>
            <a:fillRef idx="0">
              <a:schemeClr val="accent1"/>
            </a:fillRef>
            <a:effectRef idx="0">
              <a:schemeClr val="accent1"/>
            </a:effectRef>
            <a:fontRef idx="minor">
              <a:schemeClr val="tx1"/>
            </a:fontRef>
          </p:style>
        </p:cxnSp>
        <p:cxnSp>
          <p:nvCxnSpPr>
            <p:cNvPr id="18" name="Straight Connector 22">
              <a:extLst>
                <a:ext uri="{FF2B5EF4-FFF2-40B4-BE49-F238E27FC236}">
                  <a16:creationId xmlns:a16="http://schemas.microsoft.com/office/drawing/2014/main" id="{365FF161-58C9-6610-06B1-F075A16C9D9A}"/>
                </a:ext>
              </a:extLst>
            </p:cNvPr>
            <p:cNvCxnSpPr>
              <a:cxnSpLocks/>
            </p:cNvCxnSpPr>
            <p:nvPr/>
          </p:nvCxnSpPr>
          <p:spPr>
            <a:xfrm flipH="1">
              <a:off x="5545821" y="-1425498"/>
              <a:ext cx="224849" cy="64322"/>
            </a:xfrm>
            <a:prstGeom prst="line">
              <a:avLst/>
            </a:prstGeom>
            <a:ln>
              <a:solidFill>
                <a:srgbClr val="CD7F31"/>
              </a:solidFill>
            </a:ln>
          </p:spPr>
          <p:style>
            <a:lnRef idx="1">
              <a:schemeClr val="accent1"/>
            </a:lnRef>
            <a:fillRef idx="0">
              <a:schemeClr val="accent1"/>
            </a:fillRef>
            <a:effectRef idx="0">
              <a:schemeClr val="accent1"/>
            </a:effectRef>
            <a:fontRef idx="minor">
              <a:schemeClr val="tx1"/>
            </a:fontRef>
          </p:style>
        </p:cxnSp>
        <p:cxnSp>
          <p:nvCxnSpPr>
            <p:cNvPr id="19" name="Straight Connector 23">
              <a:extLst>
                <a:ext uri="{FF2B5EF4-FFF2-40B4-BE49-F238E27FC236}">
                  <a16:creationId xmlns:a16="http://schemas.microsoft.com/office/drawing/2014/main" id="{511AF776-D064-7AD9-435C-60B67AF46116}"/>
                </a:ext>
              </a:extLst>
            </p:cNvPr>
            <p:cNvCxnSpPr>
              <a:cxnSpLocks/>
            </p:cNvCxnSpPr>
            <p:nvPr/>
          </p:nvCxnSpPr>
          <p:spPr>
            <a:xfrm flipH="1">
              <a:off x="5562428" y="-1157250"/>
              <a:ext cx="286584" cy="0"/>
            </a:xfrm>
            <a:prstGeom prst="line">
              <a:avLst/>
            </a:prstGeom>
            <a:ln>
              <a:solidFill>
                <a:srgbClr val="CD7F31"/>
              </a:solidFill>
            </a:ln>
          </p:spPr>
          <p:style>
            <a:lnRef idx="1">
              <a:schemeClr val="accent1"/>
            </a:lnRef>
            <a:fillRef idx="0">
              <a:schemeClr val="accent1"/>
            </a:fillRef>
            <a:effectRef idx="0">
              <a:schemeClr val="accent1"/>
            </a:effectRef>
            <a:fontRef idx="minor">
              <a:schemeClr val="tx1"/>
            </a:fontRef>
          </p:style>
        </p:cxnSp>
        <p:cxnSp>
          <p:nvCxnSpPr>
            <p:cNvPr id="20" name="Straight Connector 24">
              <a:extLst>
                <a:ext uri="{FF2B5EF4-FFF2-40B4-BE49-F238E27FC236}">
                  <a16:creationId xmlns:a16="http://schemas.microsoft.com/office/drawing/2014/main" id="{20E492EF-A626-A256-0721-B87BBB507639}"/>
                </a:ext>
              </a:extLst>
            </p:cNvPr>
            <p:cNvCxnSpPr>
              <a:cxnSpLocks/>
            </p:cNvCxnSpPr>
            <p:nvPr/>
          </p:nvCxnSpPr>
          <p:spPr>
            <a:xfrm flipH="1">
              <a:off x="5435842" y="-1760742"/>
              <a:ext cx="147293" cy="152400"/>
            </a:xfrm>
            <a:prstGeom prst="line">
              <a:avLst/>
            </a:prstGeom>
            <a:ln>
              <a:solidFill>
                <a:srgbClr val="CD7F31"/>
              </a:solidFill>
            </a:ln>
          </p:spPr>
          <p:style>
            <a:lnRef idx="1">
              <a:schemeClr val="accent1"/>
            </a:lnRef>
            <a:fillRef idx="0">
              <a:schemeClr val="accent1"/>
            </a:fillRef>
            <a:effectRef idx="0">
              <a:schemeClr val="accent1"/>
            </a:effectRef>
            <a:fontRef idx="minor">
              <a:schemeClr val="tx1"/>
            </a:fontRef>
          </p:style>
        </p:cxnSp>
        <p:cxnSp>
          <p:nvCxnSpPr>
            <p:cNvPr id="21" name="Straight Connector 31">
              <a:extLst>
                <a:ext uri="{FF2B5EF4-FFF2-40B4-BE49-F238E27FC236}">
                  <a16:creationId xmlns:a16="http://schemas.microsoft.com/office/drawing/2014/main" id="{0EC42BE6-47FC-962A-B292-7D9F7D04FCA3}"/>
                </a:ext>
              </a:extLst>
            </p:cNvPr>
            <p:cNvCxnSpPr>
              <a:cxnSpLocks/>
            </p:cNvCxnSpPr>
            <p:nvPr/>
          </p:nvCxnSpPr>
          <p:spPr>
            <a:xfrm flipH="1">
              <a:off x="5186629" y="-1896638"/>
              <a:ext cx="5721" cy="218414"/>
            </a:xfrm>
            <a:prstGeom prst="line">
              <a:avLst/>
            </a:prstGeom>
            <a:ln>
              <a:solidFill>
                <a:srgbClr val="CD7F31"/>
              </a:solidFill>
            </a:ln>
          </p:spPr>
          <p:style>
            <a:lnRef idx="1">
              <a:schemeClr val="accent1"/>
            </a:lnRef>
            <a:fillRef idx="0">
              <a:schemeClr val="accent1"/>
            </a:fillRef>
            <a:effectRef idx="0">
              <a:schemeClr val="accent1"/>
            </a:effectRef>
            <a:fontRef idx="minor">
              <a:schemeClr val="tx1"/>
            </a:fontRef>
          </p:style>
        </p:cxnSp>
      </p:grpSp>
      <p:pic>
        <p:nvPicPr>
          <p:cNvPr id="6" name="Image 5">
            <a:extLst>
              <a:ext uri="{FF2B5EF4-FFF2-40B4-BE49-F238E27FC236}">
                <a16:creationId xmlns:a16="http://schemas.microsoft.com/office/drawing/2014/main" id="{035F2564-106B-67FE-F4F1-5D5E90297EB1}"/>
              </a:ext>
            </a:extLst>
          </p:cNvPr>
          <p:cNvPicPr>
            <a:picLocks noChangeAspect="1"/>
          </p:cNvPicPr>
          <p:nvPr/>
        </p:nvPicPr>
        <p:blipFill>
          <a:blip r:embed="rId5"/>
          <a:stretch>
            <a:fillRect/>
          </a:stretch>
        </p:blipFill>
        <p:spPr>
          <a:xfrm>
            <a:off x="10418610" y="5027943"/>
            <a:ext cx="1647174" cy="1636736"/>
          </a:xfrm>
          <a:prstGeom prst="rect">
            <a:avLst/>
          </a:prstGeom>
        </p:spPr>
      </p:pic>
      <p:pic>
        <p:nvPicPr>
          <p:cNvPr id="7" name="Image 6">
            <a:extLst>
              <a:ext uri="{FF2B5EF4-FFF2-40B4-BE49-F238E27FC236}">
                <a16:creationId xmlns:a16="http://schemas.microsoft.com/office/drawing/2014/main" id="{5181991C-B757-C231-FA00-E43C9FC3647D}"/>
              </a:ext>
            </a:extLst>
          </p:cNvPr>
          <p:cNvPicPr>
            <a:picLocks noChangeAspect="1"/>
          </p:cNvPicPr>
          <p:nvPr/>
        </p:nvPicPr>
        <p:blipFill>
          <a:blip r:embed="rId6"/>
          <a:stretch>
            <a:fillRect/>
          </a:stretch>
        </p:blipFill>
        <p:spPr>
          <a:xfrm>
            <a:off x="9317930" y="-488250"/>
            <a:ext cx="2527200" cy="2509231"/>
          </a:xfrm>
          <a:prstGeom prst="rect">
            <a:avLst/>
          </a:prstGeom>
        </p:spPr>
      </p:pic>
      <p:pic>
        <p:nvPicPr>
          <p:cNvPr id="8" name="Image 7">
            <a:extLst>
              <a:ext uri="{FF2B5EF4-FFF2-40B4-BE49-F238E27FC236}">
                <a16:creationId xmlns:a16="http://schemas.microsoft.com/office/drawing/2014/main" id="{D2AC1F54-9000-2ED8-EE41-AECCC3AC46D4}"/>
              </a:ext>
            </a:extLst>
          </p:cNvPr>
          <p:cNvPicPr>
            <a:picLocks noChangeAspect="1"/>
          </p:cNvPicPr>
          <p:nvPr/>
        </p:nvPicPr>
        <p:blipFill>
          <a:blip r:embed="rId7"/>
          <a:stretch>
            <a:fillRect/>
          </a:stretch>
        </p:blipFill>
        <p:spPr>
          <a:xfrm rot="17040000">
            <a:off x="10616952" y="1091035"/>
            <a:ext cx="1380734" cy="1371209"/>
          </a:xfrm>
          <a:prstGeom prst="rect">
            <a:avLst/>
          </a:prstGeom>
        </p:spPr>
      </p:pic>
      <p:pic>
        <p:nvPicPr>
          <p:cNvPr id="12" name="Image 11" descr="Une image contenant noir, obscurité, objet astronomique, clair de lune&#10;&#10;Description générée automatiquement">
            <a:extLst>
              <a:ext uri="{FF2B5EF4-FFF2-40B4-BE49-F238E27FC236}">
                <a16:creationId xmlns:a16="http://schemas.microsoft.com/office/drawing/2014/main" id="{881DB12C-EBAE-7E67-B312-4E92E658A2B3}"/>
              </a:ext>
            </a:extLst>
          </p:cNvPr>
          <p:cNvPicPr>
            <a:picLocks noChangeAspect="1"/>
          </p:cNvPicPr>
          <p:nvPr/>
        </p:nvPicPr>
        <p:blipFill>
          <a:blip r:embed="rId8"/>
          <a:stretch>
            <a:fillRect/>
          </a:stretch>
        </p:blipFill>
        <p:spPr>
          <a:xfrm>
            <a:off x="102762" y="2823010"/>
            <a:ext cx="1835064" cy="1517391"/>
          </a:xfrm>
          <a:prstGeom prst="rect">
            <a:avLst/>
          </a:prstGeom>
        </p:spPr>
      </p:pic>
      <p:pic>
        <p:nvPicPr>
          <p:cNvPr id="22" name="Image 21">
            <a:extLst>
              <a:ext uri="{FF2B5EF4-FFF2-40B4-BE49-F238E27FC236}">
                <a16:creationId xmlns:a16="http://schemas.microsoft.com/office/drawing/2014/main" id="{DB8E0CF6-D34E-1DC8-9A5B-A3FB97C3B60F}"/>
              </a:ext>
            </a:extLst>
          </p:cNvPr>
          <p:cNvPicPr>
            <a:picLocks noChangeAspect="1"/>
          </p:cNvPicPr>
          <p:nvPr/>
        </p:nvPicPr>
        <p:blipFill>
          <a:blip r:embed="rId9"/>
          <a:stretch>
            <a:fillRect/>
          </a:stretch>
        </p:blipFill>
        <p:spPr>
          <a:xfrm>
            <a:off x="108572" y="5602918"/>
            <a:ext cx="1273219" cy="1253255"/>
          </a:xfrm>
          <a:prstGeom prst="rect">
            <a:avLst/>
          </a:prstGeom>
        </p:spPr>
      </p:pic>
      <p:pic>
        <p:nvPicPr>
          <p:cNvPr id="25" name="Image 2" descr="Une image contenant symbole, art, conception&#10;&#10;Description générée automatiquement">
            <a:extLst>
              <a:ext uri="{FF2B5EF4-FFF2-40B4-BE49-F238E27FC236}">
                <a16:creationId xmlns:a16="http://schemas.microsoft.com/office/drawing/2014/main" id="{ADD4C425-E690-D475-46FC-191A0E931330}"/>
              </a:ext>
            </a:extLst>
          </p:cNvPr>
          <p:cNvPicPr>
            <a:picLocks noChangeAspect="1"/>
          </p:cNvPicPr>
          <p:nvPr/>
        </p:nvPicPr>
        <p:blipFill>
          <a:blip r:embed="rId10"/>
          <a:stretch>
            <a:fillRect/>
          </a:stretch>
        </p:blipFill>
        <p:spPr>
          <a:xfrm>
            <a:off x="11227009" y="2934590"/>
            <a:ext cx="832198" cy="822673"/>
          </a:xfrm>
          <a:prstGeom prst="rect">
            <a:avLst/>
          </a:prstGeom>
        </p:spPr>
      </p:pic>
    </p:spTree>
    <p:extLst>
      <p:ext uri="{BB962C8B-B14F-4D97-AF65-F5344CB8AC3E}">
        <p14:creationId xmlns:p14="http://schemas.microsoft.com/office/powerpoint/2010/main" val="34660220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CC81228-CEA3-402B-B8E5-688F5BFA78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Arc 10">
            <a:extLst>
              <a:ext uri="{FF2B5EF4-FFF2-40B4-BE49-F238E27FC236}">
                <a16:creationId xmlns:a16="http://schemas.microsoft.com/office/drawing/2014/main" id="{BC0916B8-FF7A-4ECB-9FD7-C7668658D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011959" flipH="1">
            <a:off x="548353" y="3147190"/>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B1B0937-9540-B143-0D6F-9FD3F02B111C}"/>
              </a:ext>
            </a:extLst>
          </p:cNvPr>
          <p:cNvSpPr>
            <a:spLocks noGrp="1"/>
          </p:cNvSpPr>
          <p:nvPr>
            <p:ph type="title"/>
          </p:nvPr>
        </p:nvSpPr>
        <p:spPr>
          <a:xfrm>
            <a:off x="3212110" y="2321273"/>
            <a:ext cx="7316387" cy="3502568"/>
          </a:xfrm>
        </p:spPr>
        <p:txBody>
          <a:bodyPr vert="horz" lIns="91440" tIns="45720" rIns="91440" bIns="45720" rtlCol="0" anchor="b">
            <a:noAutofit/>
          </a:bodyPr>
          <a:lstStyle/>
          <a:p>
            <a:pPr>
              <a:lnSpc>
                <a:spcPct val="100000"/>
              </a:lnSpc>
            </a:pPr>
            <a:r>
              <a:rPr lang="en-US" sz="4000" b="1" dirty="0">
                <a:cs typeface="Calibri Light"/>
              </a:rPr>
              <a:t>I will play in the shade at school.</a:t>
            </a:r>
            <a:br>
              <a:rPr lang="en-US" sz="4000" b="1" dirty="0">
                <a:solidFill>
                  <a:srgbClr val="000000"/>
                </a:solidFill>
                <a:ea typeface="Calibri Light"/>
                <a:cs typeface="Calibri Light"/>
              </a:rPr>
            </a:br>
            <a:br>
              <a:rPr lang="en-US" sz="4000" b="1" dirty="0">
                <a:solidFill>
                  <a:srgbClr val="CD7F31"/>
                </a:solidFill>
                <a:cs typeface="Calibri Light"/>
              </a:rPr>
            </a:br>
            <a:br>
              <a:rPr lang="en-US" sz="4000" b="1" dirty="0">
                <a:cs typeface="Calibri Light" panose="020F0302020204030204"/>
              </a:rPr>
            </a:br>
            <a:br>
              <a:rPr lang="en-US" sz="4000" b="1" dirty="0">
                <a:cs typeface="Calibri Light" panose="020F0302020204030204"/>
              </a:rPr>
            </a:br>
            <a:endParaRPr lang="en-US">
              <a:cs typeface="Calibri Light" panose="020F0302020204030204"/>
            </a:endParaRPr>
          </a:p>
        </p:txBody>
      </p:sp>
      <p:sp>
        <p:nvSpPr>
          <p:cNvPr id="13" name="Rectangle 12">
            <a:extLst>
              <a:ext uri="{FF2B5EF4-FFF2-40B4-BE49-F238E27FC236}">
                <a16:creationId xmlns:a16="http://schemas.microsoft.com/office/drawing/2014/main" id="{9DC011D4-C95F-4B2E-9A3C-A46DCDE956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38584" y="447363"/>
            <a:ext cx="734141" cy="734141"/>
          </a:xfrm>
          <a:prstGeom prst="rect">
            <a:avLst/>
          </a:prstGeom>
          <a:noFill/>
          <a:ln w="127000">
            <a:solidFill>
              <a:schemeClr val="accent6"/>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4C974DA9-EF91-4805-8188-78A93D4C8D4D}"/>
              </a:ext>
            </a:extLst>
          </p:cNvPr>
          <p:cNvSpPr/>
          <p:nvPr/>
        </p:nvSpPr>
        <p:spPr>
          <a:xfrm>
            <a:off x="10924162" y="252919"/>
            <a:ext cx="1059170" cy="109382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4" name="Group 49">
            <a:extLst>
              <a:ext uri="{FF2B5EF4-FFF2-40B4-BE49-F238E27FC236}">
                <a16:creationId xmlns:a16="http://schemas.microsoft.com/office/drawing/2014/main" id="{A5FFB0D1-3963-A8AE-6B84-9763D78E9CE3}"/>
              </a:ext>
            </a:extLst>
          </p:cNvPr>
          <p:cNvGrpSpPr/>
          <p:nvPr/>
        </p:nvGrpSpPr>
        <p:grpSpPr>
          <a:xfrm>
            <a:off x="674266" y="62146"/>
            <a:ext cx="2959215" cy="2910664"/>
            <a:chOff x="3143474" y="-2306525"/>
            <a:chExt cx="3163926" cy="3163926"/>
          </a:xfrm>
        </p:grpSpPr>
        <p:pic>
          <p:nvPicPr>
            <p:cNvPr id="15" name="Graphic 11" descr="The sun peeking from behind a cloud">
              <a:extLst>
                <a:ext uri="{FF2B5EF4-FFF2-40B4-BE49-F238E27FC236}">
                  <a16:creationId xmlns:a16="http://schemas.microsoft.com/office/drawing/2014/main" id="{B65EAA9B-350C-38AA-9128-7DF4E8563321}"/>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21339589">
              <a:off x="3143474" y="-2306525"/>
              <a:ext cx="3163926" cy="3163926"/>
            </a:xfrm>
            <a:prstGeom prst="rect">
              <a:avLst/>
            </a:prstGeom>
          </p:spPr>
        </p:pic>
        <p:cxnSp>
          <p:nvCxnSpPr>
            <p:cNvPr id="16" name="Straight Connector 15">
              <a:extLst>
                <a:ext uri="{FF2B5EF4-FFF2-40B4-BE49-F238E27FC236}">
                  <a16:creationId xmlns:a16="http://schemas.microsoft.com/office/drawing/2014/main" id="{5C7BE538-B2C1-86C4-E968-40D590DA8B5A}"/>
                </a:ext>
              </a:extLst>
            </p:cNvPr>
            <p:cNvCxnSpPr/>
            <p:nvPr/>
          </p:nvCxnSpPr>
          <p:spPr>
            <a:xfrm>
              <a:off x="4639985" y="-1619805"/>
              <a:ext cx="167132" cy="104383"/>
            </a:xfrm>
            <a:prstGeom prst="line">
              <a:avLst/>
            </a:prstGeom>
            <a:ln>
              <a:solidFill>
                <a:srgbClr val="CD7F31"/>
              </a:solidFill>
            </a:ln>
          </p:spPr>
          <p:style>
            <a:lnRef idx="1">
              <a:schemeClr val="accent1"/>
            </a:lnRef>
            <a:fillRef idx="0">
              <a:schemeClr val="accent1"/>
            </a:fillRef>
            <a:effectRef idx="0">
              <a:schemeClr val="accent1"/>
            </a:effectRef>
            <a:fontRef idx="minor">
              <a:schemeClr val="tx1"/>
            </a:fontRef>
          </p:style>
        </p:cxnSp>
        <p:cxnSp>
          <p:nvCxnSpPr>
            <p:cNvPr id="17" name="Straight Connector 17">
              <a:extLst>
                <a:ext uri="{FF2B5EF4-FFF2-40B4-BE49-F238E27FC236}">
                  <a16:creationId xmlns:a16="http://schemas.microsoft.com/office/drawing/2014/main" id="{EBABFE74-8829-A4BB-DD9D-A975ADB1A20E}"/>
                </a:ext>
              </a:extLst>
            </p:cNvPr>
            <p:cNvCxnSpPr>
              <a:cxnSpLocks/>
            </p:cNvCxnSpPr>
            <p:nvPr/>
          </p:nvCxnSpPr>
          <p:spPr>
            <a:xfrm>
              <a:off x="4863482" y="-1798771"/>
              <a:ext cx="71432" cy="152400"/>
            </a:xfrm>
            <a:prstGeom prst="line">
              <a:avLst/>
            </a:prstGeom>
            <a:ln>
              <a:solidFill>
                <a:srgbClr val="CD7F31"/>
              </a:solidFill>
            </a:ln>
          </p:spPr>
          <p:style>
            <a:lnRef idx="1">
              <a:schemeClr val="accent1"/>
            </a:lnRef>
            <a:fillRef idx="0">
              <a:schemeClr val="accent1"/>
            </a:fillRef>
            <a:effectRef idx="0">
              <a:schemeClr val="accent1"/>
            </a:effectRef>
            <a:fontRef idx="minor">
              <a:schemeClr val="tx1"/>
            </a:fontRef>
          </p:style>
        </p:cxnSp>
        <p:cxnSp>
          <p:nvCxnSpPr>
            <p:cNvPr id="18" name="Straight Connector 22">
              <a:extLst>
                <a:ext uri="{FF2B5EF4-FFF2-40B4-BE49-F238E27FC236}">
                  <a16:creationId xmlns:a16="http://schemas.microsoft.com/office/drawing/2014/main" id="{365FF161-58C9-6610-06B1-F075A16C9D9A}"/>
                </a:ext>
              </a:extLst>
            </p:cNvPr>
            <p:cNvCxnSpPr>
              <a:cxnSpLocks/>
            </p:cNvCxnSpPr>
            <p:nvPr/>
          </p:nvCxnSpPr>
          <p:spPr>
            <a:xfrm flipH="1">
              <a:off x="5545821" y="-1425498"/>
              <a:ext cx="224849" cy="64322"/>
            </a:xfrm>
            <a:prstGeom prst="line">
              <a:avLst/>
            </a:prstGeom>
            <a:ln>
              <a:solidFill>
                <a:srgbClr val="CD7F31"/>
              </a:solidFill>
            </a:ln>
          </p:spPr>
          <p:style>
            <a:lnRef idx="1">
              <a:schemeClr val="accent1"/>
            </a:lnRef>
            <a:fillRef idx="0">
              <a:schemeClr val="accent1"/>
            </a:fillRef>
            <a:effectRef idx="0">
              <a:schemeClr val="accent1"/>
            </a:effectRef>
            <a:fontRef idx="minor">
              <a:schemeClr val="tx1"/>
            </a:fontRef>
          </p:style>
        </p:cxnSp>
        <p:cxnSp>
          <p:nvCxnSpPr>
            <p:cNvPr id="19" name="Straight Connector 23">
              <a:extLst>
                <a:ext uri="{FF2B5EF4-FFF2-40B4-BE49-F238E27FC236}">
                  <a16:creationId xmlns:a16="http://schemas.microsoft.com/office/drawing/2014/main" id="{511AF776-D064-7AD9-435C-60B67AF46116}"/>
                </a:ext>
              </a:extLst>
            </p:cNvPr>
            <p:cNvCxnSpPr>
              <a:cxnSpLocks/>
            </p:cNvCxnSpPr>
            <p:nvPr/>
          </p:nvCxnSpPr>
          <p:spPr>
            <a:xfrm flipH="1">
              <a:off x="5562428" y="-1157250"/>
              <a:ext cx="286584" cy="0"/>
            </a:xfrm>
            <a:prstGeom prst="line">
              <a:avLst/>
            </a:prstGeom>
            <a:ln>
              <a:solidFill>
                <a:srgbClr val="CD7F31"/>
              </a:solidFill>
            </a:ln>
          </p:spPr>
          <p:style>
            <a:lnRef idx="1">
              <a:schemeClr val="accent1"/>
            </a:lnRef>
            <a:fillRef idx="0">
              <a:schemeClr val="accent1"/>
            </a:fillRef>
            <a:effectRef idx="0">
              <a:schemeClr val="accent1"/>
            </a:effectRef>
            <a:fontRef idx="minor">
              <a:schemeClr val="tx1"/>
            </a:fontRef>
          </p:style>
        </p:cxnSp>
        <p:cxnSp>
          <p:nvCxnSpPr>
            <p:cNvPr id="20" name="Straight Connector 24">
              <a:extLst>
                <a:ext uri="{FF2B5EF4-FFF2-40B4-BE49-F238E27FC236}">
                  <a16:creationId xmlns:a16="http://schemas.microsoft.com/office/drawing/2014/main" id="{20E492EF-A626-A256-0721-B87BBB507639}"/>
                </a:ext>
              </a:extLst>
            </p:cNvPr>
            <p:cNvCxnSpPr>
              <a:cxnSpLocks/>
            </p:cNvCxnSpPr>
            <p:nvPr/>
          </p:nvCxnSpPr>
          <p:spPr>
            <a:xfrm flipH="1">
              <a:off x="5435842" y="-1760742"/>
              <a:ext cx="147293" cy="152400"/>
            </a:xfrm>
            <a:prstGeom prst="line">
              <a:avLst/>
            </a:prstGeom>
            <a:ln>
              <a:solidFill>
                <a:srgbClr val="CD7F31"/>
              </a:solidFill>
            </a:ln>
          </p:spPr>
          <p:style>
            <a:lnRef idx="1">
              <a:schemeClr val="accent1"/>
            </a:lnRef>
            <a:fillRef idx="0">
              <a:schemeClr val="accent1"/>
            </a:fillRef>
            <a:effectRef idx="0">
              <a:schemeClr val="accent1"/>
            </a:effectRef>
            <a:fontRef idx="minor">
              <a:schemeClr val="tx1"/>
            </a:fontRef>
          </p:style>
        </p:cxnSp>
        <p:cxnSp>
          <p:nvCxnSpPr>
            <p:cNvPr id="21" name="Straight Connector 31">
              <a:extLst>
                <a:ext uri="{FF2B5EF4-FFF2-40B4-BE49-F238E27FC236}">
                  <a16:creationId xmlns:a16="http://schemas.microsoft.com/office/drawing/2014/main" id="{0EC42BE6-47FC-962A-B292-7D9F7D04FCA3}"/>
                </a:ext>
              </a:extLst>
            </p:cNvPr>
            <p:cNvCxnSpPr>
              <a:cxnSpLocks/>
            </p:cNvCxnSpPr>
            <p:nvPr/>
          </p:nvCxnSpPr>
          <p:spPr>
            <a:xfrm flipH="1">
              <a:off x="5186629" y="-1896638"/>
              <a:ext cx="5721" cy="218414"/>
            </a:xfrm>
            <a:prstGeom prst="line">
              <a:avLst/>
            </a:prstGeom>
            <a:ln>
              <a:solidFill>
                <a:srgbClr val="CD7F31"/>
              </a:solidFill>
            </a:ln>
          </p:spPr>
          <p:style>
            <a:lnRef idx="1">
              <a:schemeClr val="accent1"/>
            </a:lnRef>
            <a:fillRef idx="0">
              <a:schemeClr val="accent1"/>
            </a:fillRef>
            <a:effectRef idx="0">
              <a:schemeClr val="accent1"/>
            </a:effectRef>
            <a:fontRef idx="minor">
              <a:schemeClr val="tx1"/>
            </a:fontRef>
          </p:style>
        </p:cxnSp>
      </p:grpSp>
      <p:pic>
        <p:nvPicPr>
          <p:cNvPr id="6" name="Image 5">
            <a:extLst>
              <a:ext uri="{FF2B5EF4-FFF2-40B4-BE49-F238E27FC236}">
                <a16:creationId xmlns:a16="http://schemas.microsoft.com/office/drawing/2014/main" id="{035F2564-106B-67FE-F4F1-5D5E90297EB1}"/>
              </a:ext>
            </a:extLst>
          </p:cNvPr>
          <p:cNvPicPr>
            <a:picLocks noChangeAspect="1"/>
          </p:cNvPicPr>
          <p:nvPr/>
        </p:nvPicPr>
        <p:blipFill>
          <a:blip r:embed="rId4"/>
          <a:stretch>
            <a:fillRect/>
          </a:stretch>
        </p:blipFill>
        <p:spPr>
          <a:xfrm>
            <a:off x="10418610" y="5027943"/>
            <a:ext cx="1647174" cy="1636736"/>
          </a:xfrm>
          <a:prstGeom prst="rect">
            <a:avLst/>
          </a:prstGeom>
        </p:spPr>
      </p:pic>
      <p:pic>
        <p:nvPicPr>
          <p:cNvPr id="7" name="Image 6">
            <a:extLst>
              <a:ext uri="{FF2B5EF4-FFF2-40B4-BE49-F238E27FC236}">
                <a16:creationId xmlns:a16="http://schemas.microsoft.com/office/drawing/2014/main" id="{5181991C-B757-C231-FA00-E43C9FC3647D}"/>
              </a:ext>
            </a:extLst>
          </p:cNvPr>
          <p:cNvPicPr>
            <a:picLocks noChangeAspect="1"/>
          </p:cNvPicPr>
          <p:nvPr/>
        </p:nvPicPr>
        <p:blipFill>
          <a:blip r:embed="rId5"/>
          <a:stretch>
            <a:fillRect/>
          </a:stretch>
        </p:blipFill>
        <p:spPr>
          <a:xfrm>
            <a:off x="9317930" y="-488250"/>
            <a:ext cx="2527200" cy="2509231"/>
          </a:xfrm>
          <a:prstGeom prst="rect">
            <a:avLst/>
          </a:prstGeom>
        </p:spPr>
      </p:pic>
      <p:pic>
        <p:nvPicPr>
          <p:cNvPr id="8" name="Image 7">
            <a:extLst>
              <a:ext uri="{FF2B5EF4-FFF2-40B4-BE49-F238E27FC236}">
                <a16:creationId xmlns:a16="http://schemas.microsoft.com/office/drawing/2014/main" id="{D2AC1F54-9000-2ED8-EE41-AECCC3AC46D4}"/>
              </a:ext>
            </a:extLst>
          </p:cNvPr>
          <p:cNvPicPr>
            <a:picLocks noChangeAspect="1"/>
          </p:cNvPicPr>
          <p:nvPr/>
        </p:nvPicPr>
        <p:blipFill>
          <a:blip r:embed="rId6"/>
          <a:stretch>
            <a:fillRect/>
          </a:stretch>
        </p:blipFill>
        <p:spPr>
          <a:xfrm rot="17040000">
            <a:off x="10616952" y="1091035"/>
            <a:ext cx="1380734" cy="1371209"/>
          </a:xfrm>
          <a:prstGeom prst="rect">
            <a:avLst/>
          </a:prstGeom>
        </p:spPr>
      </p:pic>
      <p:pic>
        <p:nvPicPr>
          <p:cNvPr id="12" name="Image 11" descr="Une image contenant noir, obscurité, objet astronomique, clair de lune&#10;&#10;Description générée automatiquement">
            <a:extLst>
              <a:ext uri="{FF2B5EF4-FFF2-40B4-BE49-F238E27FC236}">
                <a16:creationId xmlns:a16="http://schemas.microsoft.com/office/drawing/2014/main" id="{881DB12C-EBAE-7E67-B312-4E92E658A2B3}"/>
              </a:ext>
            </a:extLst>
          </p:cNvPr>
          <p:cNvPicPr>
            <a:picLocks noChangeAspect="1"/>
          </p:cNvPicPr>
          <p:nvPr/>
        </p:nvPicPr>
        <p:blipFill>
          <a:blip r:embed="rId7"/>
          <a:stretch>
            <a:fillRect/>
          </a:stretch>
        </p:blipFill>
        <p:spPr>
          <a:xfrm>
            <a:off x="102762" y="2823010"/>
            <a:ext cx="1835064" cy="1517391"/>
          </a:xfrm>
          <a:prstGeom prst="rect">
            <a:avLst/>
          </a:prstGeom>
        </p:spPr>
      </p:pic>
      <p:pic>
        <p:nvPicPr>
          <p:cNvPr id="22" name="Image 21">
            <a:extLst>
              <a:ext uri="{FF2B5EF4-FFF2-40B4-BE49-F238E27FC236}">
                <a16:creationId xmlns:a16="http://schemas.microsoft.com/office/drawing/2014/main" id="{DB8E0CF6-D34E-1DC8-9A5B-A3FB97C3B60F}"/>
              </a:ext>
            </a:extLst>
          </p:cNvPr>
          <p:cNvPicPr>
            <a:picLocks noChangeAspect="1"/>
          </p:cNvPicPr>
          <p:nvPr/>
        </p:nvPicPr>
        <p:blipFill>
          <a:blip r:embed="rId8"/>
          <a:stretch>
            <a:fillRect/>
          </a:stretch>
        </p:blipFill>
        <p:spPr>
          <a:xfrm>
            <a:off x="108572" y="5602918"/>
            <a:ext cx="1273219" cy="1253255"/>
          </a:xfrm>
          <a:prstGeom prst="rect">
            <a:avLst/>
          </a:prstGeom>
        </p:spPr>
      </p:pic>
      <p:pic>
        <p:nvPicPr>
          <p:cNvPr id="25" name="Image 2" descr="Une image contenant symbole, art, conception&#10;&#10;Description générée automatiquement">
            <a:extLst>
              <a:ext uri="{FF2B5EF4-FFF2-40B4-BE49-F238E27FC236}">
                <a16:creationId xmlns:a16="http://schemas.microsoft.com/office/drawing/2014/main" id="{ADD4C425-E690-D475-46FC-191A0E931330}"/>
              </a:ext>
            </a:extLst>
          </p:cNvPr>
          <p:cNvPicPr>
            <a:picLocks noChangeAspect="1"/>
          </p:cNvPicPr>
          <p:nvPr/>
        </p:nvPicPr>
        <p:blipFill>
          <a:blip r:embed="rId9"/>
          <a:stretch>
            <a:fillRect/>
          </a:stretch>
        </p:blipFill>
        <p:spPr>
          <a:xfrm>
            <a:off x="11227009" y="2934590"/>
            <a:ext cx="832198" cy="822673"/>
          </a:xfrm>
          <a:prstGeom prst="rect">
            <a:avLst/>
          </a:prstGeom>
        </p:spPr>
      </p:pic>
    </p:spTree>
    <p:extLst>
      <p:ext uri="{BB962C8B-B14F-4D97-AF65-F5344CB8AC3E}">
        <p14:creationId xmlns:p14="http://schemas.microsoft.com/office/powerpoint/2010/main" val="2719581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CC81228-CEA3-402B-B8E5-688F5BFA78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Arc 10">
            <a:extLst>
              <a:ext uri="{FF2B5EF4-FFF2-40B4-BE49-F238E27FC236}">
                <a16:creationId xmlns:a16="http://schemas.microsoft.com/office/drawing/2014/main" id="{BC0916B8-FF7A-4ECB-9FD7-C7668658D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011959" flipH="1">
            <a:off x="548353" y="3147190"/>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B1B0937-9540-B143-0D6F-9FD3F02B111C}"/>
              </a:ext>
            </a:extLst>
          </p:cNvPr>
          <p:cNvSpPr>
            <a:spLocks noGrp="1"/>
          </p:cNvSpPr>
          <p:nvPr>
            <p:ph type="title"/>
          </p:nvPr>
        </p:nvSpPr>
        <p:spPr>
          <a:xfrm>
            <a:off x="3212110" y="2321273"/>
            <a:ext cx="7316387" cy="3502568"/>
          </a:xfrm>
        </p:spPr>
        <p:txBody>
          <a:bodyPr vert="horz" lIns="91440" tIns="45720" rIns="91440" bIns="45720" rtlCol="0" anchor="b">
            <a:noAutofit/>
          </a:bodyPr>
          <a:lstStyle/>
          <a:p>
            <a:pPr>
              <a:lnSpc>
                <a:spcPct val="100000"/>
              </a:lnSpc>
            </a:pPr>
            <a:r>
              <a:rPr lang="en-US" sz="4000" b="1" dirty="0"/>
              <a:t>I will bring a hat to school.</a:t>
            </a:r>
            <a:br>
              <a:rPr lang="en-US" sz="4000" b="1" dirty="0">
                <a:solidFill>
                  <a:srgbClr val="CD7F31"/>
                </a:solidFill>
                <a:cs typeface="Calibri Light"/>
              </a:rPr>
            </a:br>
            <a:br>
              <a:rPr lang="en-US" sz="4000" b="1" dirty="0">
                <a:solidFill>
                  <a:srgbClr val="CD7F31"/>
                </a:solidFill>
                <a:cs typeface="Calibri Light"/>
              </a:rPr>
            </a:br>
            <a:br>
              <a:rPr lang="en-US" sz="4000" b="1" dirty="0">
                <a:cs typeface="Calibri Light" panose="020F0302020204030204"/>
              </a:rPr>
            </a:br>
            <a:endParaRPr lang="en-US">
              <a:cs typeface="Calibri Light" panose="020F0302020204030204"/>
            </a:endParaRPr>
          </a:p>
        </p:txBody>
      </p:sp>
      <p:sp>
        <p:nvSpPr>
          <p:cNvPr id="13" name="Rectangle 12">
            <a:extLst>
              <a:ext uri="{FF2B5EF4-FFF2-40B4-BE49-F238E27FC236}">
                <a16:creationId xmlns:a16="http://schemas.microsoft.com/office/drawing/2014/main" id="{9DC011D4-C95F-4B2E-9A3C-A46DCDE956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38584" y="447363"/>
            <a:ext cx="734141" cy="734141"/>
          </a:xfrm>
          <a:prstGeom prst="rect">
            <a:avLst/>
          </a:prstGeom>
          <a:noFill/>
          <a:ln w="127000">
            <a:solidFill>
              <a:schemeClr val="accent6"/>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4C974DA9-EF91-4805-8188-78A93D4C8D4D}"/>
              </a:ext>
            </a:extLst>
          </p:cNvPr>
          <p:cNvSpPr/>
          <p:nvPr/>
        </p:nvSpPr>
        <p:spPr>
          <a:xfrm>
            <a:off x="10924162" y="252919"/>
            <a:ext cx="1059170" cy="109382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4" name="Group 49">
            <a:extLst>
              <a:ext uri="{FF2B5EF4-FFF2-40B4-BE49-F238E27FC236}">
                <a16:creationId xmlns:a16="http://schemas.microsoft.com/office/drawing/2014/main" id="{A5FFB0D1-3963-A8AE-6B84-9763D78E9CE3}"/>
              </a:ext>
            </a:extLst>
          </p:cNvPr>
          <p:cNvGrpSpPr/>
          <p:nvPr/>
        </p:nvGrpSpPr>
        <p:grpSpPr>
          <a:xfrm>
            <a:off x="674266" y="62146"/>
            <a:ext cx="2959215" cy="2910664"/>
            <a:chOff x="3143474" y="-2306525"/>
            <a:chExt cx="3163926" cy="3163926"/>
          </a:xfrm>
        </p:grpSpPr>
        <p:pic>
          <p:nvPicPr>
            <p:cNvPr id="15" name="Graphic 11" descr="The sun peeking from behind a cloud">
              <a:extLst>
                <a:ext uri="{FF2B5EF4-FFF2-40B4-BE49-F238E27FC236}">
                  <a16:creationId xmlns:a16="http://schemas.microsoft.com/office/drawing/2014/main" id="{B65EAA9B-350C-38AA-9128-7DF4E8563321}"/>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21339589">
              <a:off x="3143474" y="-2306525"/>
              <a:ext cx="3163926" cy="3163926"/>
            </a:xfrm>
            <a:prstGeom prst="rect">
              <a:avLst/>
            </a:prstGeom>
          </p:spPr>
        </p:pic>
        <p:cxnSp>
          <p:nvCxnSpPr>
            <p:cNvPr id="16" name="Straight Connector 15">
              <a:extLst>
                <a:ext uri="{FF2B5EF4-FFF2-40B4-BE49-F238E27FC236}">
                  <a16:creationId xmlns:a16="http://schemas.microsoft.com/office/drawing/2014/main" id="{5C7BE538-B2C1-86C4-E968-40D590DA8B5A}"/>
                </a:ext>
              </a:extLst>
            </p:cNvPr>
            <p:cNvCxnSpPr/>
            <p:nvPr/>
          </p:nvCxnSpPr>
          <p:spPr>
            <a:xfrm>
              <a:off x="4639985" y="-1619805"/>
              <a:ext cx="167132" cy="104383"/>
            </a:xfrm>
            <a:prstGeom prst="line">
              <a:avLst/>
            </a:prstGeom>
            <a:ln>
              <a:solidFill>
                <a:srgbClr val="CD7F31"/>
              </a:solidFill>
            </a:ln>
          </p:spPr>
          <p:style>
            <a:lnRef idx="1">
              <a:schemeClr val="accent1"/>
            </a:lnRef>
            <a:fillRef idx="0">
              <a:schemeClr val="accent1"/>
            </a:fillRef>
            <a:effectRef idx="0">
              <a:schemeClr val="accent1"/>
            </a:effectRef>
            <a:fontRef idx="minor">
              <a:schemeClr val="tx1"/>
            </a:fontRef>
          </p:style>
        </p:cxnSp>
        <p:cxnSp>
          <p:nvCxnSpPr>
            <p:cNvPr id="17" name="Straight Connector 17">
              <a:extLst>
                <a:ext uri="{FF2B5EF4-FFF2-40B4-BE49-F238E27FC236}">
                  <a16:creationId xmlns:a16="http://schemas.microsoft.com/office/drawing/2014/main" id="{EBABFE74-8829-A4BB-DD9D-A975ADB1A20E}"/>
                </a:ext>
              </a:extLst>
            </p:cNvPr>
            <p:cNvCxnSpPr>
              <a:cxnSpLocks/>
            </p:cNvCxnSpPr>
            <p:nvPr/>
          </p:nvCxnSpPr>
          <p:spPr>
            <a:xfrm>
              <a:off x="4863482" y="-1798771"/>
              <a:ext cx="71432" cy="152400"/>
            </a:xfrm>
            <a:prstGeom prst="line">
              <a:avLst/>
            </a:prstGeom>
            <a:ln>
              <a:solidFill>
                <a:srgbClr val="CD7F31"/>
              </a:solidFill>
            </a:ln>
          </p:spPr>
          <p:style>
            <a:lnRef idx="1">
              <a:schemeClr val="accent1"/>
            </a:lnRef>
            <a:fillRef idx="0">
              <a:schemeClr val="accent1"/>
            </a:fillRef>
            <a:effectRef idx="0">
              <a:schemeClr val="accent1"/>
            </a:effectRef>
            <a:fontRef idx="minor">
              <a:schemeClr val="tx1"/>
            </a:fontRef>
          </p:style>
        </p:cxnSp>
        <p:cxnSp>
          <p:nvCxnSpPr>
            <p:cNvPr id="18" name="Straight Connector 22">
              <a:extLst>
                <a:ext uri="{FF2B5EF4-FFF2-40B4-BE49-F238E27FC236}">
                  <a16:creationId xmlns:a16="http://schemas.microsoft.com/office/drawing/2014/main" id="{365FF161-58C9-6610-06B1-F075A16C9D9A}"/>
                </a:ext>
              </a:extLst>
            </p:cNvPr>
            <p:cNvCxnSpPr>
              <a:cxnSpLocks/>
            </p:cNvCxnSpPr>
            <p:nvPr/>
          </p:nvCxnSpPr>
          <p:spPr>
            <a:xfrm flipH="1">
              <a:off x="5545821" y="-1425498"/>
              <a:ext cx="224849" cy="64322"/>
            </a:xfrm>
            <a:prstGeom prst="line">
              <a:avLst/>
            </a:prstGeom>
            <a:ln>
              <a:solidFill>
                <a:srgbClr val="CD7F31"/>
              </a:solidFill>
            </a:ln>
          </p:spPr>
          <p:style>
            <a:lnRef idx="1">
              <a:schemeClr val="accent1"/>
            </a:lnRef>
            <a:fillRef idx="0">
              <a:schemeClr val="accent1"/>
            </a:fillRef>
            <a:effectRef idx="0">
              <a:schemeClr val="accent1"/>
            </a:effectRef>
            <a:fontRef idx="minor">
              <a:schemeClr val="tx1"/>
            </a:fontRef>
          </p:style>
        </p:cxnSp>
        <p:cxnSp>
          <p:nvCxnSpPr>
            <p:cNvPr id="19" name="Straight Connector 23">
              <a:extLst>
                <a:ext uri="{FF2B5EF4-FFF2-40B4-BE49-F238E27FC236}">
                  <a16:creationId xmlns:a16="http://schemas.microsoft.com/office/drawing/2014/main" id="{511AF776-D064-7AD9-435C-60B67AF46116}"/>
                </a:ext>
              </a:extLst>
            </p:cNvPr>
            <p:cNvCxnSpPr>
              <a:cxnSpLocks/>
            </p:cNvCxnSpPr>
            <p:nvPr/>
          </p:nvCxnSpPr>
          <p:spPr>
            <a:xfrm flipH="1">
              <a:off x="5562428" y="-1157250"/>
              <a:ext cx="286584" cy="0"/>
            </a:xfrm>
            <a:prstGeom prst="line">
              <a:avLst/>
            </a:prstGeom>
            <a:ln>
              <a:solidFill>
                <a:srgbClr val="CD7F31"/>
              </a:solidFill>
            </a:ln>
          </p:spPr>
          <p:style>
            <a:lnRef idx="1">
              <a:schemeClr val="accent1"/>
            </a:lnRef>
            <a:fillRef idx="0">
              <a:schemeClr val="accent1"/>
            </a:fillRef>
            <a:effectRef idx="0">
              <a:schemeClr val="accent1"/>
            </a:effectRef>
            <a:fontRef idx="minor">
              <a:schemeClr val="tx1"/>
            </a:fontRef>
          </p:style>
        </p:cxnSp>
        <p:cxnSp>
          <p:nvCxnSpPr>
            <p:cNvPr id="20" name="Straight Connector 24">
              <a:extLst>
                <a:ext uri="{FF2B5EF4-FFF2-40B4-BE49-F238E27FC236}">
                  <a16:creationId xmlns:a16="http://schemas.microsoft.com/office/drawing/2014/main" id="{20E492EF-A626-A256-0721-B87BBB507639}"/>
                </a:ext>
              </a:extLst>
            </p:cNvPr>
            <p:cNvCxnSpPr>
              <a:cxnSpLocks/>
            </p:cNvCxnSpPr>
            <p:nvPr/>
          </p:nvCxnSpPr>
          <p:spPr>
            <a:xfrm flipH="1">
              <a:off x="5435842" y="-1760742"/>
              <a:ext cx="147293" cy="152400"/>
            </a:xfrm>
            <a:prstGeom prst="line">
              <a:avLst/>
            </a:prstGeom>
            <a:ln>
              <a:solidFill>
                <a:srgbClr val="CD7F31"/>
              </a:solidFill>
            </a:ln>
          </p:spPr>
          <p:style>
            <a:lnRef idx="1">
              <a:schemeClr val="accent1"/>
            </a:lnRef>
            <a:fillRef idx="0">
              <a:schemeClr val="accent1"/>
            </a:fillRef>
            <a:effectRef idx="0">
              <a:schemeClr val="accent1"/>
            </a:effectRef>
            <a:fontRef idx="minor">
              <a:schemeClr val="tx1"/>
            </a:fontRef>
          </p:style>
        </p:cxnSp>
        <p:cxnSp>
          <p:nvCxnSpPr>
            <p:cNvPr id="21" name="Straight Connector 31">
              <a:extLst>
                <a:ext uri="{FF2B5EF4-FFF2-40B4-BE49-F238E27FC236}">
                  <a16:creationId xmlns:a16="http://schemas.microsoft.com/office/drawing/2014/main" id="{0EC42BE6-47FC-962A-B292-7D9F7D04FCA3}"/>
                </a:ext>
              </a:extLst>
            </p:cNvPr>
            <p:cNvCxnSpPr>
              <a:cxnSpLocks/>
            </p:cNvCxnSpPr>
            <p:nvPr/>
          </p:nvCxnSpPr>
          <p:spPr>
            <a:xfrm flipH="1">
              <a:off x="5186629" y="-1896638"/>
              <a:ext cx="5721" cy="218414"/>
            </a:xfrm>
            <a:prstGeom prst="line">
              <a:avLst/>
            </a:prstGeom>
            <a:ln>
              <a:solidFill>
                <a:srgbClr val="CD7F31"/>
              </a:solidFill>
            </a:ln>
          </p:spPr>
          <p:style>
            <a:lnRef idx="1">
              <a:schemeClr val="accent1"/>
            </a:lnRef>
            <a:fillRef idx="0">
              <a:schemeClr val="accent1"/>
            </a:fillRef>
            <a:effectRef idx="0">
              <a:schemeClr val="accent1"/>
            </a:effectRef>
            <a:fontRef idx="minor">
              <a:schemeClr val="tx1"/>
            </a:fontRef>
          </p:style>
        </p:cxnSp>
      </p:grpSp>
      <p:pic>
        <p:nvPicPr>
          <p:cNvPr id="6" name="Image 5">
            <a:extLst>
              <a:ext uri="{FF2B5EF4-FFF2-40B4-BE49-F238E27FC236}">
                <a16:creationId xmlns:a16="http://schemas.microsoft.com/office/drawing/2014/main" id="{035F2564-106B-67FE-F4F1-5D5E90297EB1}"/>
              </a:ext>
            </a:extLst>
          </p:cNvPr>
          <p:cNvPicPr>
            <a:picLocks noChangeAspect="1"/>
          </p:cNvPicPr>
          <p:nvPr/>
        </p:nvPicPr>
        <p:blipFill>
          <a:blip r:embed="rId4"/>
          <a:stretch>
            <a:fillRect/>
          </a:stretch>
        </p:blipFill>
        <p:spPr>
          <a:xfrm>
            <a:off x="10418610" y="5027943"/>
            <a:ext cx="1647174" cy="1636736"/>
          </a:xfrm>
          <a:prstGeom prst="rect">
            <a:avLst/>
          </a:prstGeom>
        </p:spPr>
      </p:pic>
      <p:pic>
        <p:nvPicPr>
          <p:cNvPr id="7" name="Image 6">
            <a:extLst>
              <a:ext uri="{FF2B5EF4-FFF2-40B4-BE49-F238E27FC236}">
                <a16:creationId xmlns:a16="http://schemas.microsoft.com/office/drawing/2014/main" id="{5181991C-B757-C231-FA00-E43C9FC3647D}"/>
              </a:ext>
            </a:extLst>
          </p:cNvPr>
          <p:cNvPicPr>
            <a:picLocks noChangeAspect="1"/>
          </p:cNvPicPr>
          <p:nvPr/>
        </p:nvPicPr>
        <p:blipFill>
          <a:blip r:embed="rId5"/>
          <a:stretch>
            <a:fillRect/>
          </a:stretch>
        </p:blipFill>
        <p:spPr>
          <a:xfrm>
            <a:off x="9317930" y="-488250"/>
            <a:ext cx="2527200" cy="2509231"/>
          </a:xfrm>
          <a:prstGeom prst="rect">
            <a:avLst/>
          </a:prstGeom>
        </p:spPr>
      </p:pic>
      <p:pic>
        <p:nvPicPr>
          <p:cNvPr id="8" name="Image 7">
            <a:extLst>
              <a:ext uri="{FF2B5EF4-FFF2-40B4-BE49-F238E27FC236}">
                <a16:creationId xmlns:a16="http://schemas.microsoft.com/office/drawing/2014/main" id="{D2AC1F54-9000-2ED8-EE41-AECCC3AC46D4}"/>
              </a:ext>
            </a:extLst>
          </p:cNvPr>
          <p:cNvPicPr>
            <a:picLocks noChangeAspect="1"/>
          </p:cNvPicPr>
          <p:nvPr/>
        </p:nvPicPr>
        <p:blipFill>
          <a:blip r:embed="rId6"/>
          <a:stretch>
            <a:fillRect/>
          </a:stretch>
        </p:blipFill>
        <p:spPr>
          <a:xfrm rot="17040000">
            <a:off x="10616952" y="1091035"/>
            <a:ext cx="1380734" cy="1371209"/>
          </a:xfrm>
          <a:prstGeom prst="rect">
            <a:avLst/>
          </a:prstGeom>
        </p:spPr>
      </p:pic>
      <p:pic>
        <p:nvPicPr>
          <p:cNvPr id="12" name="Image 11" descr="Une image contenant noir, obscurité, objet astronomique, clair de lune&#10;&#10;Description générée automatiquement">
            <a:extLst>
              <a:ext uri="{FF2B5EF4-FFF2-40B4-BE49-F238E27FC236}">
                <a16:creationId xmlns:a16="http://schemas.microsoft.com/office/drawing/2014/main" id="{881DB12C-EBAE-7E67-B312-4E92E658A2B3}"/>
              </a:ext>
            </a:extLst>
          </p:cNvPr>
          <p:cNvPicPr>
            <a:picLocks noChangeAspect="1"/>
          </p:cNvPicPr>
          <p:nvPr/>
        </p:nvPicPr>
        <p:blipFill>
          <a:blip r:embed="rId7"/>
          <a:stretch>
            <a:fillRect/>
          </a:stretch>
        </p:blipFill>
        <p:spPr>
          <a:xfrm>
            <a:off x="102762" y="2823010"/>
            <a:ext cx="1835064" cy="1517391"/>
          </a:xfrm>
          <a:prstGeom prst="rect">
            <a:avLst/>
          </a:prstGeom>
        </p:spPr>
      </p:pic>
      <p:pic>
        <p:nvPicPr>
          <p:cNvPr id="22" name="Image 21">
            <a:extLst>
              <a:ext uri="{FF2B5EF4-FFF2-40B4-BE49-F238E27FC236}">
                <a16:creationId xmlns:a16="http://schemas.microsoft.com/office/drawing/2014/main" id="{DB8E0CF6-D34E-1DC8-9A5B-A3FB97C3B60F}"/>
              </a:ext>
            </a:extLst>
          </p:cNvPr>
          <p:cNvPicPr>
            <a:picLocks noChangeAspect="1"/>
          </p:cNvPicPr>
          <p:nvPr/>
        </p:nvPicPr>
        <p:blipFill>
          <a:blip r:embed="rId8"/>
          <a:stretch>
            <a:fillRect/>
          </a:stretch>
        </p:blipFill>
        <p:spPr>
          <a:xfrm>
            <a:off x="108572" y="5602918"/>
            <a:ext cx="1273219" cy="1253255"/>
          </a:xfrm>
          <a:prstGeom prst="rect">
            <a:avLst/>
          </a:prstGeom>
        </p:spPr>
      </p:pic>
      <p:pic>
        <p:nvPicPr>
          <p:cNvPr id="25" name="Image 2" descr="Une image contenant symbole, art, conception&#10;&#10;Description générée automatiquement">
            <a:extLst>
              <a:ext uri="{FF2B5EF4-FFF2-40B4-BE49-F238E27FC236}">
                <a16:creationId xmlns:a16="http://schemas.microsoft.com/office/drawing/2014/main" id="{ADD4C425-E690-D475-46FC-191A0E931330}"/>
              </a:ext>
            </a:extLst>
          </p:cNvPr>
          <p:cNvPicPr>
            <a:picLocks noChangeAspect="1"/>
          </p:cNvPicPr>
          <p:nvPr/>
        </p:nvPicPr>
        <p:blipFill>
          <a:blip r:embed="rId9"/>
          <a:stretch>
            <a:fillRect/>
          </a:stretch>
        </p:blipFill>
        <p:spPr>
          <a:xfrm>
            <a:off x="11227009" y="2934590"/>
            <a:ext cx="832198" cy="822673"/>
          </a:xfrm>
          <a:prstGeom prst="rect">
            <a:avLst/>
          </a:prstGeom>
        </p:spPr>
      </p:pic>
    </p:spTree>
    <p:extLst>
      <p:ext uri="{BB962C8B-B14F-4D97-AF65-F5344CB8AC3E}">
        <p14:creationId xmlns:p14="http://schemas.microsoft.com/office/powerpoint/2010/main" val="27923857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CC81228-CEA3-402B-B8E5-688F5BFA78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Arc 10">
            <a:extLst>
              <a:ext uri="{FF2B5EF4-FFF2-40B4-BE49-F238E27FC236}">
                <a16:creationId xmlns:a16="http://schemas.microsoft.com/office/drawing/2014/main" id="{BC0916B8-FF7A-4ECB-9FD7-C7668658D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011959" flipH="1">
            <a:off x="548353" y="3147190"/>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B1B0937-9540-B143-0D6F-9FD3F02B111C}"/>
              </a:ext>
            </a:extLst>
          </p:cNvPr>
          <p:cNvSpPr>
            <a:spLocks noGrp="1"/>
          </p:cNvSpPr>
          <p:nvPr>
            <p:ph type="title"/>
          </p:nvPr>
        </p:nvSpPr>
        <p:spPr>
          <a:xfrm>
            <a:off x="2230268" y="1788882"/>
            <a:ext cx="7989572" cy="3502568"/>
          </a:xfrm>
        </p:spPr>
        <p:txBody>
          <a:bodyPr vert="horz" lIns="91440" tIns="45720" rIns="91440" bIns="45720" rtlCol="0" anchor="b">
            <a:noAutofit/>
          </a:bodyPr>
          <a:lstStyle/>
          <a:p>
            <a:pPr>
              <a:lnSpc>
                <a:spcPct val="100000"/>
              </a:lnSpc>
            </a:pPr>
            <a:r>
              <a:rPr lang="en-US" sz="4000" b="1" dirty="0">
                <a:cs typeface="Calibri Light"/>
              </a:rPr>
              <a:t>I will apply sunscreen on sunny days and cloudy days when the UV rating is above 3 or above. </a:t>
            </a:r>
            <a:br>
              <a:rPr lang="en-US" sz="4000" b="1" dirty="0">
                <a:solidFill>
                  <a:srgbClr val="CD7F31"/>
                </a:solidFill>
                <a:cs typeface="Calibri Light"/>
              </a:rPr>
            </a:br>
            <a:endParaRPr lang="en-US" dirty="0">
              <a:cs typeface="Calibri Light" panose="020F0302020204030204"/>
            </a:endParaRPr>
          </a:p>
        </p:txBody>
      </p:sp>
      <p:sp>
        <p:nvSpPr>
          <p:cNvPr id="13" name="Rectangle 12">
            <a:extLst>
              <a:ext uri="{FF2B5EF4-FFF2-40B4-BE49-F238E27FC236}">
                <a16:creationId xmlns:a16="http://schemas.microsoft.com/office/drawing/2014/main" id="{9DC011D4-C95F-4B2E-9A3C-A46DCDE956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38584" y="447363"/>
            <a:ext cx="734141" cy="734141"/>
          </a:xfrm>
          <a:prstGeom prst="rect">
            <a:avLst/>
          </a:prstGeom>
          <a:noFill/>
          <a:ln w="127000">
            <a:solidFill>
              <a:schemeClr val="accent6"/>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4C974DA9-EF91-4805-8188-78A93D4C8D4D}"/>
              </a:ext>
            </a:extLst>
          </p:cNvPr>
          <p:cNvSpPr/>
          <p:nvPr/>
        </p:nvSpPr>
        <p:spPr>
          <a:xfrm>
            <a:off x="10924162" y="252919"/>
            <a:ext cx="1059170" cy="109382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4" name="Group 49">
            <a:extLst>
              <a:ext uri="{FF2B5EF4-FFF2-40B4-BE49-F238E27FC236}">
                <a16:creationId xmlns:a16="http://schemas.microsoft.com/office/drawing/2014/main" id="{A5FFB0D1-3963-A8AE-6B84-9763D78E9CE3}"/>
              </a:ext>
            </a:extLst>
          </p:cNvPr>
          <p:cNvGrpSpPr/>
          <p:nvPr/>
        </p:nvGrpSpPr>
        <p:grpSpPr>
          <a:xfrm>
            <a:off x="674266" y="62146"/>
            <a:ext cx="2959215" cy="2910664"/>
            <a:chOff x="3143474" y="-2306525"/>
            <a:chExt cx="3163926" cy="3163926"/>
          </a:xfrm>
        </p:grpSpPr>
        <p:pic>
          <p:nvPicPr>
            <p:cNvPr id="15" name="Graphic 11" descr="The sun peeking from behind a cloud">
              <a:extLst>
                <a:ext uri="{FF2B5EF4-FFF2-40B4-BE49-F238E27FC236}">
                  <a16:creationId xmlns:a16="http://schemas.microsoft.com/office/drawing/2014/main" id="{B65EAA9B-350C-38AA-9128-7DF4E8563321}"/>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21339589">
              <a:off x="3143474" y="-2306525"/>
              <a:ext cx="3163926" cy="3163926"/>
            </a:xfrm>
            <a:prstGeom prst="rect">
              <a:avLst/>
            </a:prstGeom>
          </p:spPr>
        </p:pic>
        <p:cxnSp>
          <p:nvCxnSpPr>
            <p:cNvPr id="16" name="Straight Connector 15">
              <a:extLst>
                <a:ext uri="{FF2B5EF4-FFF2-40B4-BE49-F238E27FC236}">
                  <a16:creationId xmlns:a16="http://schemas.microsoft.com/office/drawing/2014/main" id="{5C7BE538-B2C1-86C4-E968-40D590DA8B5A}"/>
                </a:ext>
              </a:extLst>
            </p:cNvPr>
            <p:cNvCxnSpPr/>
            <p:nvPr/>
          </p:nvCxnSpPr>
          <p:spPr>
            <a:xfrm>
              <a:off x="4639985" y="-1619805"/>
              <a:ext cx="167132" cy="104383"/>
            </a:xfrm>
            <a:prstGeom prst="line">
              <a:avLst/>
            </a:prstGeom>
            <a:ln>
              <a:solidFill>
                <a:srgbClr val="CD7F31"/>
              </a:solidFill>
            </a:ln>
          </p:spPr>
          <p:style>
            <a:lnRef idx="1">
              <a:schemeClr val="accent1"/>
            </a:lnRef>
            <a:fillRef idx="0">
              <a:schemeClr val="accent1"/>
            </a:fillRef>
            <a:effectRef idx="0">
              <a:schemeClr val="accent1"/>
            </a:effectRef>
            <a:fontRef idx="minor">
              <a:schemeClr val="tx1"/>
            </a:fontRef>
          </p:style>
        </p:cxnSp>
        <p:cxnSp>
          <p:nvCxnSpPr>
            <p:cNvPr id="17" name="Straight Connector 17">
              <a:extLst>
                <a:ext uri="{FF2B5EF4-FFF2-40B4-BE49-F238E27FC236}">
                  <a16:creationId xmlns:a16="http://schemas.microsoft.com/office/drawing/2014/main" id="{EBABFE74-8829-A4BB-DD9D-A975ADB1A20E}"/>
                </a:ext>
              </a:extLst>
            </p:cNvPr>
            <p:cNvCxnSpPr>
              <a:cxnSpLocks/>
            </p:cNvCxnSpPr>
            <p:nvPr/>
          </p:nvCxnSpPr>
          <p:spPr>
            <a:xfrm>
              <a:off x="4863482" y="-1798771"/>
              <a:ext cx="71432" cy="152400"/>
            </a:xfrm>
            <a:prstGeom prst="line">
              <a:avLst/>
            </a:prstGeom>
            <a:ln>
              <a:solidFill>
                <a:srgbClr val="CD7F31"/>
              </a:solidFill>
            </a:ln>
          </p:spPr>
          <p:style>
            <a:lnRef idx="1">
              <a:schemeClr val="accent1"/>
            </a:lnRef>
            <a:fillRef idx="0">
              <a:schemeClr val="accent1"/>
            </a:fillRef>
            <a:effectRef idx="0">
              <a:schemeClr val="accent1"/>
            </a:effectRef>
            <a:fontRef idx="minor">
              <a:schemeClr val="tx1"/>
            </a:fontRef>
          </p:style>
        </p:cxnSp>
        <p:cxnSp>
          <p:nvCxnSpPr>
            <p:cNvPr id="18" name="Straight Connector 22">
              <a:extLst>
                <a:ext uri="{FF2B5EF4-FFF2-40B4-BE49-F238E27FC236}">
                  <a16:creationId xmlns:a16="http://schemas.microsoft.com/office/drawing/2014/main" id="{365FF161-58C9-6610-06B1-F075A16C9D9A}"/>
                </a:ext>
              </a:extLst>
            </p:cNvPr>
            <p:cNvCxnSpPr>
              <a:cxnSpLocks/>
            </p:cNvCxnSpPr>
            <p:nvPr/>
          </p:nvCxnSpPr>
          <p:spPr>
            <a:xfrm flipH="1">
              <a:off x="5545821" y="-1425498"/>
              <a:ext cx="224849" cy="64322"/>
            </a:xfrm>
            <a:prstGeom prst="line">
              <a:avLst/>
            </a:prstGeom>
            <a:ln>
              <a:solidFill>
                <a:srgbClr val="CD7F31"/>
              </a:solidFill>
            </a:ln>
          </p:spPr>
          <p:style>
            <a:lnRef idx="1">
              <a:schemeClr val="accent1"/>
            </a:lnRef>
            <a:fillRef idx="0">
              <a:schemeClr val="accent1"/>
            </a:fillRef>
            <a:effectRef idx="0">
              <a:schemeClr val="accent1"/>
            </a:effectRef>
            <a:fontRef idx="minor">
              <a:schemeClr val="tx1"/>
            </a:fontRef>
          </p:style>
        </p:cxnSp>
        <p:cxnSp>
          <p:nvCxnSpPr>
            <p:cNvPr id="19" name="Straight Connector 23">
              <a:extLst>
                <a:ext uri="{FF2B5EF4-FFF2-40B4-BE49-F238E27FC236}">
                  <a16:creationId xmlns:a16="http://schemas.microsoft.com/office/drawing/2014/main" id="{511AF776-D064-7AD9-435C-60B67AF46116}"/>
                </a:ext>
              </a:extLst>
            </p:cNvPr>
            <p:cNvCxnSpPr>
              <a:cxnSpLocks/>
            </p:cNvCxnSpPr>
            <p:nvPr/>
          </p:nvCxnSpPr>
          <p:spPr>
            <a:xfrm flipH="1">
              <a:off x="5562428" y="-1157250"/>
              <a:ext cx="286584" cy="0"/>
            </a:xfrm>
            <a:prstGeom prst="line">
              <a:avLst/>
            </a:prstGeom>
            <a:ln>
              <a:solidFill>
                <a:srgbClr val="CD7F31"/>
              </a:solidFill>
            </a:ln>
          </p:spPr>
          <p:style>
            <a:lnRef idx="1">
              <a:schemeClr val="accent1"/>
            </a:lnRef>
            <a:fillRef idx="0">
              <a:schemeClr val="accent1"/>
            </a:fillRef>
            <a:effectRef idx="0">
              <a:schemeClr val="accent1"/>
            </a:effectRef>
            <a:fontRef idx="minor">
              <a:schemeClr val="tx1"/>
            </a:fontRef>
          </p:style>
        </p:cxnSp>
        <p:cxnSp>
          <p:nvCxnSpPr>
            <p:cNvPr id="20" name="Straight Connector 24">
              <a:extLst>
                <a:ext uri="{FF2B5EF4-FFF2-40B4-BE49-F238E27FC236}">
                  <a16:creationId xmlns:a16="http://schemas.microsoft.com/office/drawing/2014/main" id="{20E492EF-A626-A256-0721-B87BBB507639}"/>
                </a:ext>
              </a:extLst>
            </p:cNvPr>
            <p:cNvCxnSpPr>
              <a:cxnSpLocks/>
            </p:cNvCxnSpPr>
            <p:nvPr/>
          </p:nvCxnSpPr>
          <p:spPr>
            <a:xfrm flipH="1">
              <a:off x="5435842" y="-1760742"/>
              <a:ext cx="147293" cy="152400"/>
            </a:xfrm>
            <a:prstGeom prst="line">
              <a:avLst/>
            </a:prstGeom>
            <a:ln>
              <a:solidFill>
                <a:srgbClr val="CD7F31"/>
              </a:solidFill>
            </a:ln>
          </p:spPr>
          <p:style>
            <a:lnRef idx="1">
              <a:schemeClr val="accent1"/>
            </a:lnRef>
            <a:fillRef idx="0">
              <a:schemeClr val="accent1"/>
            </a:fillRef>
            <a:effectRef idx="0">
              <a:schemeClr val="accent1"/>
            </a:effectRef>
            <a:fontRef idx="minor">
              <a:schemeClr val="tx1"/>
            </a:fontRef>
          </p:style>
        </p:cxnSp>
        <p:cxnSp>
          <p:nvCxnSpPr>
            <p:cNvPr id="21" name="Straight Connector 31">
              <a:extLst>
                <a:ext uri="{FF2B5EF4-FFF2-40B4-BE49-F238E27FC236}">
                  <a16:creationId xmlns:a16="http://schemas.microsoft.com/office/drawing/2014/main" id="{0EC42BE6-47FC-962A-B292-7D9F7D04FCA3}"/>
                </a:ext>
              </a:extLst>
            </p:cNvPr>
            <p:cNvCxnSpPr>
              <a:cxnSpLocks/>
            </p:cNvCxnSpPr>
            <p:nvPr/>
          </p:nvCxnSpPr>
          <p:spPr>
            <a:xfrm flipH="1">
              <a:off x="5186629" y="-1896638"/>
              <a:ext cx="5721" cy="218414"/>
            </a:xfrm>
            <a:prstGeom prst="line">
              <a:avLst/>
            </a:prstGeom>
            <a:ln>
              <a:solidFill>
                <a:srgbClr val="CD7F31"/>
              </a:solidFill>
            </a:ln>
          </p:spPr>
          <p:style>
            <a:lnRef idx="1">
              <a:schemeClr val="accent1"/>
            </a:lnRef>
            <a:fillRef idx="0">
              <a:schemeClr val="accent1"/>
            </a:fillRef>
            <a:effectRef idx="0">
              <a:schemeClr val="accent1"/>
            </a:effectRef>
            <a:fontRef idx="minor">
              <a:schemeClr val="tx1"/>
            </a:fontRef>
          </p:style>
        </p:cxnSp>
      </p:grpSp>
      <p:pic>
        <p:nvPicPr>
          <p:cNvPr id="6" name="Image 5">
            <a:extLst>
              <a:ext uri="{FF2B5EF4-FFF2-40B4-BE49-F238E27FC236}">
                <a16:creationId xmlns:a16="http://schemas.microsoft.com/office/drawing/2014/main" id="{035F2564-106B-67FE-F4F1-5D5E90297EB1}"/>
              </a:ext>
            </a:extLst>
          </p:cNvPr>
          <p:cNvPicPr>
            <a:picLocks noChangeAspect="1"/>
          </p:cNvPicPr>
          <p:nvPr/>
        </p:nvPicPr>
        <p:blipFill>
          <a:blip r:embed="rId4"/>
          <a:stretch>
            <a:fillRect/>
          </a:stretch>
        </p:blipFill>
        <p:spPr>
          <a:xfrm>
            <a:off x="10418610" y="5027943"/>
            <a:ext cx="1647174" cy="1636736"/>
          </a:xfrm>
          <a:prstGeom prst="rect">
            <a:avLst/>
          </a:prstGeom>
        </p:spPr>
      </p:pic>
      <p:pic>
        <p:nvPicPr>
          <p:cNvPr id="7" name="Image 6">
            <a:extLst>
              <a:ext uri="{FF2B5EF4-FFF2-40B4-BE49-F238E27FC236}">
                <a16:creationId xmlns:a16="http://schemas.microsoft.com/office/drawing/2014/main" id="{5181991C-B757-C231-FA00-E43C9FC3647D}"/>
              </a:ext>
            </a:extLst>
          </p:cNvPr>
          <p:cNvPicPr>
            <a:picLocks noChangeAspect="1"/>
          </p:cNvPicPr>
          <p:nvPr/>
        </p:nvPicPr>
        <p:blipFill>
          <a:blip r:embed="rId5"/>
          <a:stretch>
            <a:fillRect/>
          </a:stretch>
        </p:blipFill>
        <p:spPr>
          <a:xfrm>
            <a:off x="9317930" y="-488250"/>
            <a:ext cx="2527200" cy="2509231"/>
          </a:xfrm>
          <a:prstGeom prst="rect">
            <a:avLst/>
          </a:prstGeom>
        </p:spPr>
      </p:pic>
      <p:pic>
        <p:nvPicPr>
          <p:cNvPr id="8" name="Image 7">
            <a:extLst>
              <a:ext uri="{FF2B5EF4-FFF2-40B4-BE49-F238E27FC236}">
                <a16:creationId xmlns:a16="http://schemas.microsoft.com/office/drawing/2014/main" id="{D2AC1F54-9000-2ED8-EE41-AECCC3AC46D4}"/>
              </a:ext>
            </a:extLst>
          </p:cNvPr>
          <p:cNvPicPr>
            <a:picLocks noChangeAspect="1"/>
          </p:cNvPicPr>
          <p:nvPr/>
        </p:nvPicPr>
        <p:blipFill>
          <a:blip r:embed="rId6"/>
          <a:stretch>
            <a:fillRect/>
          </a:stretch>
        </p:blipFill>
        <p:spPr>
          <a:xfrm rot="17040000">
            <a:off x="10616952" y="1091035"/>
            <a:ext cx="1380734" cy="1371209"/>
          </a:xfrm>
          <a:prstGeom prst="rect">
            <a:avLst/>
          </a:prstGeom>
        </p:spPr>
      </p:pic>
      <p:pic>
        <p:nvPicPr>
          <p:cNvPr id="12" name="Image 11" descr="Une image contenant noir, obscurité, objet astronomique, clair de lune&#10;&#10;Description générée automatiquement">
            <a:extLst>
              <a:ext uri="{FF2B5EF4-FFF2-40B4-BE49-F238E27FC236}">
                <a16:creationId xmlns:a16="http://schemas.microsoft.com/office/drawing/2014/main" id="{881DB12C-EBAE-7E67-B312-4E92E658A2B3}"/>
              </a:ext>
            </a:extLst>
          </p:cNvPr>
          <p:cNvPicPr>
            <a:picLocks noChangeAspect="1"/>
          </p:cNvPicPr>
          <p:nvPr/>
        </p:nvPicPr>
        <p:blipFill>
          <a:blip r:embed="rId7"/>
          <a:stretch>
            <a:fillRect/>
          </a:stretch>
        </p:blipFill>
        <p:spPr>
          <a:xfrm>
            <a:off x="102762" y="2823010"/>
            <a:ext cx="1835064" cy="1517391"/>
          </a:xfrm>
          <a:prstGeom prst="rect">
            <a:avLst/>
          </a:prstGeom>
        </p:spPr>
      </p:pic>
      <p:pic>
        <p:nvPicPr>
          <p:cNvPr id="22" name="Image 21">
            <a:extLst>
              <a:ext uri="{FF2B5EF4-FFF2-40B4-BE49-F238E27FC236}">
                <a16:creationId xmlns:a16="http://schemas.microsoft.com/office/drawing/2014/main" id="{DB8E0CF6-D34E-1DC8-9A5B-A3FB97C3B60F}"/>
              </a:ext>
            </a:extLst>
          </p:cNvPr>
          <p:cNvPicPr>
            <a:picLocks noChangeAspect="1"/>
          </p:cNvPicPr>
          <p:nvPr/>
        </p:nvPicPr>
        <p:blipFill>
          <a:blip r:embed="rId8"/>
          <a:stretch>
            <a:fillRect/>
          </a:stretch>
        </p:blipFill>
        <p:spPr>
          <a:xfrm>
            <a:off x="108572" y="5602918"/>
            <a:ext cx="1273219" cy="1253255"/>
          </a:xfrm>
          <a:prstGeom prst="rect">
            <a:avLst/>
          </a:prstGeom>
        </p:spPr>
      </p:pic>
      <p:pic>
        <p:nvPicPr>
          <p:cNvPr id="25" name="Image 2" descr="Une image contenant symbole, art, conception&#10;&#10;Description générée automatiquement">
            <a:extLst>
              <a:ext uri="{FF2B5EF4-FFF2-40B4-BE49-F238E27FC236}">
                <a16:creationId xmlns:a16="http://schemas.microsoft.com/office/drawing/2014/main" id="{ADD4C425-E690-D475-46FC-191A0E931330}"/>
              </a:ext>
            </a:extLst>
          </p:cNvPr>
          <p:cNvPicPr>
            <a:picLocks noChangeAspect="1"/>
          </p:cNvPicPr>
          <p:nvPr/>
        </p:nvPicPr>
        <p:blipFill>
          <a:blip r:embed="rId9"/>
          <a:stretch>
            <a:fillRect/>
          </a:stretch>
        </p:blipFill>
        <p:spPr>
          <a:xfrm>
            <a:off x="11227009" y="2934590"/>
            <a:ext cx="832198" cy="822673"/>
          </a:xfrm>
          <a:prstGeom prst="rect">
            <a:avLst/>
          </a:prstGeom>
        </p:spPr>
      </p:pic>
    </p:spTree>
    <p:extLst>
      <p:ext uri="{BB962C8B-B14F-4D97-AF65-F5344CB8AC3E}">
        <p14:creationId xmlns:p14="http://schemas.microsoft.com/office/powerpoint/2010/main" val="24344585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362D44EE-C852-4460-B8B5-C4F2BC2051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658970D8-8D1D-4B5C-894B-E871CC8654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30529" y="1"/>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F227E5B6-9132-43CA-B503-37A18562AD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349052" y="0"/>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03C2051E-A88D-48E5-BACF-AAED178927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16245"/>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2"/>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Shape 19">
            <a:extLst>
              <a:ext uri="{FF2B5EF4-FFF2-40B4-BE49-F238E27FC236}">
                <a16:creationId xmlns:a16="http://schemas.microsoft.com/office/drawing/2014/main" id="{7821A508-2985-4905-874A-527429BAAB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35649"/>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D2929CB1-0E3C-4B2D-ADC5-0154FB33B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697761" y="5717906"/>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endParaRPr lang="en-US"/>
          </a:p>
        </p:txBody>
      </p:sp>
      <p:pic>
        <p:nvPicPr>
          <p:cNvPr id="7" name="Picture 6" descr="A logo with text on it&#10;&#10;Description automatically generated">
            <a:extLst>
              <a:ext uri="{FF2B5EF4-FFF2-40B4-BE49-F238E27FC236}">
                <a16:creationId xmlns:a16="http://schemas.microsoft.com/office/drawing/2014/main" id="{6E748ACA-F8CE-0AE1-E5A9-A6747DC8FB7D}"/>
              </a:ext>
            </a:extLst>
          </p:cNvPr>
          <p:cNvPicPr>
            <a:picLocks noChangeAspect="1"/>
          </p:cNvPicPr>
          <p:nvPr/>
        </p:nvPicPr>
        <p:blipFill rotWithShape="1">
          <a:blip r:embed="rId2">
            <a:extLst>
              <a:ext uri="{28A0092B-C50C-407E-A947-70E740481C1C}">
                <a14:useLocalDpi xmlns:a14="http://schemas.microsoft.com/office/drawing/2010/main" val="0"/>
              </a:ext>
            </a:extLst>
          </a:blip>
          <a:srcRect l="6635" r="5616" b="1"/>
          <a:stretch/>
        </p:blipFill>
        <p:spPr>
          <a:xfrm>
            <a:off x="620117" y="1841366"/>
            <a:ext cx="2857081" cy="2857081"/>
          </a:xfrm>
          <a:custGeom>
            <a:avLst/>
            <a:gdLst/>
            <a:ahLst/>
            <a:cxnLst/>
            <a:rect l="l" t="t" r="r" b="b"/>
            <a:pathLst>
              <a:path w="3741748" h="3741748">
                <a:moveTo>
                  <a:pt x="1870874" y="0"/>
                </a:moveTo>
                <a:cubicBezTo>
                  <a:pt x="2904129" y="0"/>
                  <a:pt x="3741748" y="837619"/>
                  <a:pt x="3741748" y="1870874"/>
                </a:cubicBezTo>
                <a:cubicBezTo>
                  <a:pt x="3741748" y="2904129"/>
                  <a:pt x="2904129" y="3741748"/>
                  <a:pt x="1870874" y="3741748"/>
                </a:cubicBezTo>
                <a:cubicBezTo>
                  <a:pt x="837619" y="3741748"/>
                  <a:pt x="0" y="2904129"/>
                  <a:pt x="0" y="1870874"/>
                </a:cubicBezTo>
                <a:cubicBezTo>
                  <a:pt x="0" y="837619"/>
                  <a:pt x="837619" y="0"/>
                  <a:pt x="1870874" y="0"/>
                </a:cubicBezTo>
                <a:close/>
              </a:path>
            </a:pathLst>
          </a:custGeom>
        </p:spPr>
      </p:pic>
      <p:sp>
        <p:nvSpPr>
          <p:cNvPr id="24" name="Freeform: Shape 23">
            <a:extLst>
              <a:ext uri="{FF2B5EF4-FFF2-40B4-BE49-F238E27FC236}">
                <a16:creationId xmlns:a16="http://schemas.microsoft.com/office/drawing/2014/main" id="{5F2F0C84-BE8C-4DC2-A6D3-30349A801D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520513" y="6258756"/>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10" name="Picture 9" descr="A black and white sign with a dragon&#10;&#10;Description automatically generated">
            <a:extLst>
              <a:ext uri="{FF2B5EF4-FFF2-40B4-BE49-F238E27FC236}">
                <a16:creationId xmlns:a16="http://schemas.microsoft.com/office/drawing/2014/main" id="{7D190718-1650-E5B4-F0A0-9036C53201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93912" y="6119835"/>
            <a:ext cx="1525385" cy="515389"/>
          </a:xfrm>
          <a:prstGeom prst="rect">
            <a:avLst/>
          </a:prstGeom>
        </p:spPr>
      </p:pic>
      <p:pic>
        <p:nvPicPr>
          <p:cNvPr id="11" name="Picture 10">
            <a:extLst>
              <a:ext uri="{FF2B5EF4-FFF2-40B4-BE49-F238E27FC236}">
                <a16:creationId xmlns:a16="http://schemas.microsoft.com/office/drawing/2014/main" id="{6DA4D606-B618-DF11-A3BD-84DE95E75A33}"/>
              </a:ext>
            </a:extLst>
          </p:cNvPr>
          <p:cNvPicPr>
            <a:picLocks noChangeAspect="1"/>
          </p:cNvPicPr>
          <p:nvPr/>
        </p:nvPicPr>
        <p:blipFill>
          <a:blip r:embed="rId4"/>
          <a:stretch>
            <a:fillRect/>
          </a:stretch>
        </p:blipFill>
        <p:spPr>
          <a:xfrm>
            <a:off x="8941753" y="5913821"/>
            <a:ext cx="1652159" cy="865707"/>
          </a:xfrm>
          <a:prstGeom prst="rect">
            <a:avLst/>
          </a:prstGeom>
        </p:spPr>
      </p:pic>
      <p:sp>
        <p:nvSpPr>
          <p:cNvPr id="5" name="Subtitle 2">
            <a:extLst>
              <a:ext uri="{FF2B5EF4-FFF2-40B4-BE49-F238E27FC236}">
                <a16:creationId xmlns:a16="http://schemas.microsoft.com/office/drawing/2014/main" id="{68093D7C-437E-3CDB-A56D-26094D697139}"/>
              </a:ext>
            </a:extLst>
          </p:cNvPr>
          <p:cNvSpPr>
            <a:spLocks noGrp="1"/>
          </p:cNvSpPr>
          <p:nvPr/>
        </p:nvSpPr>
        <p:spPr>
          <a:xfrm>
            <a:off x="3697761" y="476636"/>
            <a:ext cx="7963710" cy="4844394"/>
          </a:xfrm>
          <a:custGeom>
            <a:avLst/>
            <a:gdLst>
              <a:gd name="connsiteX0" fmla="*/ 0 w 7963710"/>
              <a:gd name="connsiteY0" fmla="*/ 0 h 4844394"/>
              <a:gd name="connsiteX1" fmla="*/ 743280 w 7963710"/>
              <a:gd name="connsiteY1" fmla="*/ 0 h 4844394"/>
              <a:gd name="connsiteX2" fmla="*/ 1486559 w 7963710"/>
              <a:gd name="connsiteY2" fmla="*/ 0 h 4844394"/>
              <a:gd name="connsiteX3" fmla="*/ 1990927 w 7963710"/>
              <a:gd name="connsiteY3" fmla="*/ 0 h 4844394"/>
              <a:gd name="connsiteX4" fmla="*/ 2734207 w 7963710"/>
              <a:gd name="connsiteY4" fmla="*/ 0 h 4844394"/>
              <a:gd name="connsiteX5" fmla="*/ 3557124 w 7963710"/>
              <a:gd name="connsiteY5" fmla="*/ 0 h 4844394"/>
              <a:gd name="connsiteX6" fmla="*/ 3981855 w 7963710"/>
              <a:gd name="connsiteY6" fmla="*/ 0 h 4844394"/>
              <a:gd name="connsiteX7" fmla="*/ 4486223 w 7963710"/>
              <a:gd name="connsiteY7" fmla="*/ 0 h 4844394"/>
              <a:gd name="connsiteX8" fmla="*/ 5149866 w 7963710"/>
              <a:gd name="connsiteY8" fmla="*/ 0 h 4844394"/>
              <a:gd name="connsiteX9" fmla="*/ 5972783 w 7963710"/>
              <a:gd name="connsiteY9" fmla="*/ 0 h 4844394"/>
              <a:gd name="connsiteX10" fmla="*/ 6716062 w 7963710"/>
              <a:gd name="connsiteY10" fmla="*/ 0 h 4844394"/>
              <a:gd name="connsiteX11" fmla="*/ 7963710 w 7963710"/>
              <a:gd name="connsiteY11" fmla="*/ 0 h 4844394"/>
              <a:gd name="connsiteX12" fmla="*/ 7963710 w 7963710"/>
              <a:gd name="connsiteY12" fmla="*/ 692056 h 4844394"/>
              <a:gd name="connsiteX13" fmla="*/ 7963710 w 7963710"/>
              <a:gd name="connsiteY13" fmla="*/ 1384113 h 4844394"/>
              <a:gd name="connsiteX14" fmla="*/ 7963710 w 7963710"/>
              <a:gd name="connsiteY14" fmla="*/ 2124613 h 4844394"/>
              <a:gd name="connsiteX15" fmla="*/ 7963710 w 7963710"/>
              <a:gd name="connsiteY15" fmla="*/ 2816669 h 4844394"/>
              <a:gd name="connsiteX16" fmla="*/ 7963710 w 7963710"/>
              <a:gd name="connsiteY16" fmla="*/ 3557169 h 4844394"/>
              <a:gd name="connsiteX17" fmla="*/ 7963710 w 7963710"/>
              <a:gd name="connsiteY17" fmla="*/ 4103894 h 4844394"/>
              <a:gd name="connsiteX18" fmla="*/ 7963710 w 7963710"/>
              <a:gd name="connsiteY18" fmla="*/ 4844394 h 4844394"/>
              <a:gd name="connsiteX19" fmla="*/ 7459342 w 7963710"/>
              <a:gd name="connsiteY19" fmla="*/ 4844394 h 4844394"/>
              <a:gd name="connsiteX20" fmla="*/ 7034611 w 7963710"/>
              <a:gd name="connsiteY20" fmla="*/ 4844394 h 4844394"/>
              <a:gd name="connsiteX21" fmla="*/ 6211694 w 7963710"/>
              <a:gd name="connsiteY21" fmla="*/ 4844394 h 4844394"/>
              <a:gd name="connsiteX22" fmla="*/ 5786963 w 7963710"/>
              <a:gd name="connsiteY22" fmla="*/ 4844394 h 4844394"/>
              <a:gd name="connsiteX23" fmla="*/ 5202957 w 7963710"/>
              <a:gd name="connsiteY23" fmla="*/ 4844394 h 4844394"/>
              <a:gd name="connsiteX24" fmla="*/ 4459678 w 7963710"/>
              <a:gd name="connsiteY24" fmla="*/ 4844394 h 4844394"/>
              <a:gd name="connsiteX25" fmla="*/ 3636761 w 7963710"/>
              <a:gd name="connsiteY25" fmla="*/ 4844394 h 4844394"/>
              <a:gd name="connsiteX26" fmla="*/ 2893481 w 7963710"/>
              <a:gd name="connsiteY26" fmla="*/ 4844394 h 4844394"/>
              <a:gd name="connsiteX27" fmla="*/ 2468750 w 7963710"/>
              <a:gd name="connsiteY27" fmla="*/ 4844394 h 4844394"/>
              <a:gd name="connsiteX28" fmla="*/ 1725470 w 7963710"/>
              <a:gd name="connsiteY28" fmla="*/ 4844394 h 4844394"/>
              <a:gd name="connsiteX29" fmla="*/ 982191 w 7963710"/>
              <a:gd name="connsiteY29" fmla="*/ 4844394 h 4844394"/>
              <a:gd name="connsiteX30" fmla="*/ 0 w 7963710"/>
              <a:gd name="connsiteY30" fmla="*/ 4844394 h 4844394"/>
              <a:gd name="connsiteX31" fmla="*/ 0 w 7963710"/>
              <a:gd name="connsiteY31" fmla="*/ 4055450 h 4844394"/>
              <a:gd name="connsiteX32" fmla="*/ 0 w 7963710"/>
              <a:gd name="connsiteY32" fmla="*/ 3508725 h 4844394"/>
              <a:gd name="connsiteX33" fmla="*/ 0 w 7963710"/>
              <a:gd name="connsiteY33" fmla="*/ 2962001 h 4844394"/>
              <a:gd name="connsiteX34" fmla="*/ 0 w 7963710"/>
              <a:gd name="connsiteY34" fmla="*/ 2415276 h 4844394"/>
              <a:gd name="connsiteX35" fmla="*/ 0 w 7963710"/>
              <a:gd name="connsiteY35" fmla="*/ 1626332 h 4844394"/>
              <a:gd name="connsiteX36" fmla="*/ 0 w 7963710"/>
              <a:gd name="connsiteY36" fmla="*/ 837388 h 4844394"/>
              <a:gd name="connsiteX37" fmla="*/ 0 w 7963710"/>
              <a:gd name="connsiteY37" fmla="*/ 0 h 4844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7963710" h="4844394" fill="none" extrusionOk="0">
                <a:moveTo>
                  <a:pt x="0" y="0"/>
                </a:moveTo>
                <a:cubicBezTo>
                  <a:pt x="213828" y="-5462"/>
                  <a:pt x="426280" y="7501"/>
                  <a:pt x="743280" y="0"/>
                </a:cubicBezTo>
                <a:cubicBezTo>
                  <a:pt x="1060280" y="-7501"/>
                  <a:pt x="1254367" y="25600"/>
                  <a:pt x="1486559" y="0"/>
                </a:cubicBezTo>
                <a:cubicBezTo>
                  <a:pt x="1718751" y="-25600"/>
                  <a:pt x="1818311" y="-23684"/>
                  <a:pt x="1990927" y="0"/>
                </a:cubicBezTo>
                <a:cubicBezTo>
                  <a:pt x="2163543" y="23684"/>
                  <a:pt x="2493217" y="22423"/>
                  <a:pt x="2734207" y="0"/>
                </a:cubicBezTo>
                <a:cubicBezTo>
                  <a:pt x="2975197" y="-22423"/>
                  <a:pt x="3292470" y="-31681"/>
                  <a:pt x="3557124" y="0"/>
                </a:cubicBezTo>
                <a:cubicBezTo>
                  <a:pt x="3821778" y="31681"/>
                  <a:pt x="3841043" y="19114"/>
                  <a:pt x="3981855" y="0"/>
                </a:cubicBezTo>
                <a:cubicBezTo>
                  <a:pt x="4122667" y="-19114"/>
                  <a:pt x="4338712" y="20037"/>
                  <a:pt x="4486223" y="0"/>
                </a:cubicBezTo>
                <a:cubicBezTo>
                  <a:pt x="4633734" y="-20037"/>
                  <a:pt x="4988156" y="-31651"/>
                  <a:pt x="5149866" y="0"/>
                </a:cubicBezTo>
                <a:cubicBezTo>
                  <a:pt x="5311576" y="31651"/>
                  <a:pt x="5585168" y="33603"/>
                  <a:pt x="5972783" y="0"/>
                </a:cubicBezTo>
                <a:cubicBezTo>
                  <a:pt x="6360398" y="-33603"/>
                  <a:pt x="6476205" y="5423"/>
                  <a:pt x="6716062" y="0"/>
                </a:cubicBezTo>
                <a:cubicBezTo>
                  <a:pt x="6955919" y="-5423"/>
                  <a:pt x="7470502" y="-45013"/>
                  <a:pt x="7963710" y="0"/>
                </a:cubicBezTo>
                <a:cubicBezTo>
                  <a:pt x="7950988" y="221981"/>
                  <a:pt x="7964286" y="482050"/>
                  <a:pt x="7963710" y="692056"/>
                </a:cubicBezTo>
                <a:cubicBezTo>
                  <a:pt x="7963134" y="902062"/>
                  <a:pt x="7995212" y="1235849"/>
                  <a:pt x="7963710" y="1384113"/>
                </a:cubicBezTo>
                <a:cubicBezTo>
                  <a:pt x="7932208" y="1532377"/>
                  <a:pt x="7932772" y="1823973"/>
                  <a:pt x="7963710" y="2124613"/>
                </a:cubicBezTo>
                <a:cubicBezTo>
                  <a:pt x="7994648" y="2425253"/>
                  <a:pt x="7989835" y="2564316"/>
                  <a:pt x="7963710" y="2816669"/>
                </a:cubicBezTo>
                <a:cubicBezTo>
                  <a:pt x="7937585" y="3069022"/>
                  <a:pt x="7946474" y="3191739"/>
                  <a:pt x="7963710" y="3557169"/>
                </a:cubicBezTo>
                <a:cubicBezTo>
                  <a:pt x="7980946" y="3922599"/>
                  <a:pt x="7973953" y="3946306"/>
                  <a:pt x="7963710" y="4103894"/>
                </a:cubicBezTo>
                <a:cubicBezTo>
                  <a:pt x="7953467" y="4261482"/>
                  <a:pt x="7983590" y="4638553"/>
                  <a:pt x="7963710" y="4844394"/>
                </a:cubicBezTo>
                <a:cubicBezTo>
                  <a:pt x="7842509" y="4855545"/>
                  <a:pt x="7654186" y="4824220"/>
                  <a:pt x="7459342" y="4844394"/>
                </a:cubicBezTo>
                <a:cubicBezTo>
                  <a:pt x="7264498" y="4864568"/>
                  <a:pt x="7168936" y="4839807"/>
                  <a:pt x="7034611" y="4844394"/>
                </a:cubicBezTo>
                <a:cubicBezTo>
                  <a:pt x="6900286" y="4848981"/>
                  <a:pt x="6591175" y="4838324"/>
                  <a:pt x="6211694" y="4844394"/>
                </a:cubicBezTo>
                <a:cubicBezTo>
                  <a:pt x="5832213" y="4850464"/>
                  <a:pt x="5932052" y="4840065"/>
                  <a:pt x="5786963" y="4844394"/>
                </a:cubicBezTo>
                <a:cubicBezTo>
                  <a:pt x="5641874" y="4848723"/>
                  <a:pt x="5353237" y="4836146"/>
                  <a:pt x="5202957" y="4844394"/>
                </a:cubicBezTo>
                <a:cubicBezTo>
                  <a:pt x="5052677" y="4852642"/>
                  <a:pt x="4796644" y="4826455"/>
                  <a:pt x="4459678" y="4844394"/>
                </a:cubicBezTo>
                <a:cubicBezTo>
                  <a:pt x="4122712" y="4862333"/>
                  <a:pt x="3868418" y="4854367"/>
                  <a:pt x="3636761" y="4844394"/>
                </a:cubicBezTo>
                <a:cubicBezTo>
                  <a:pt x="3405104" y="4834421"/>
                  <a:pt x="3216152" y="4839872"/>
                  <a:pt x="2893481" y="4844394"/>
                </a:cubicBezTo>
                <a:cubicBezTo>
                  <a:pt x="2570810" y="4848916"/>
                  <a:pt x="2668573" y="4833359"/>
                  <a:pt x="2468750" y="4844394"/>
                </a:cubicBezTo>
                <a:cubicBezTo>
                  <a:pt x="2268927" y="4855429"/>
                  <a:pt x="2080283" y="4860962"/>
                  <a:pt x="1725470" y="4844394"/>
                </a:cubicBezTo>
                <a:cubicBezTo>
                  <a:pt x="1370657" y="4827826"/>
                  <a:pt x="1270794" y="4836912"/>
                  <a:pt x="982191" y="4844394"/>
                </a:cubicBezTo>
                <a:cubicBezTo>
                  <a:pt x="693588" y="4851876"/>
                  <a:pt x="223744" y="4839954"/>
                  <a:pt x="0" y="4844394"/>
                </a:cubicBezTo>
                <a:cubicBezTo>
                  <a:pt x="-15216" y="4490057"/>
                  <a:pt x="-21406" y="4320014"/>
                  <a:pt x="0" y="4055450"/>
                </a:cubicBezTo>
                <a:cubicBezTo>
                  <a:pt x="21406" y="3790886"/>
                  <a:pt x="27169" y="3674464"/>
                  <a:pt x="0" y="3508725"/>
                </a:cubicBezTo>
                <a:cubicBezTo>
                  <a:pt x="-27169" y="3342986"/>
                  <a:pt x="-3969" y="3183227"/>
                  <a:pt x="0" y="2962001"/>
                </a:cubicBezTo>
                <a:cubicBezTo>
                  <a:pt x="3969" y="2740775"/>
                  <a:pt x="25118" y="2590187"/>
                  <a:pt x="0" y="2415276"/>
                </a:cubicBezTo>
                <a:cubicBezTo>
                  <a:pt x="-25118" y="2240366"/>
                  <a:pt x="19776" y="1933512"/>
                  <a:pt x="0" y="1626332"/>
                </a:cubicBezTo>
                <a:cubicBezTo>
                  <a:pt x="-19776" y="1319152"/>
                  <a:pt x="-28543" y="1025298"/>
                  <a:pt x="0" y="837388"/>
                </a:cubicBezTo>
                <a:cubicBezTo>
                  <a:pt x="28543" y="649478"/>
                  <a:pt x="26348" y="278868"/>
                  <a:pt x="0" y="0"/>
                </a:cubicBezTo>
                <a:close/>
              </a:path>
              <a:path w="7963710" h="4844394" stroke="0" extrusionOk="0">
                <a:moveTo>
                  <a:pt x="0" y="0"/>
                </a:moveTo>
                <a:cubicBezTo>
                  <a:pt x="145453" y="-27327"/>
                  <a:pt x="469409" y="2955"/>
                  <a:pt x="663643" y="0"/>
                </a:cubicBezTo>
                <a:cubicBezTo>
                  <a:pt x="857877" y="-2955"/>
                  <a:pt x="1307229" y="-10369"/>
                  <a:pt x="1486559" y="0"/>
                </a:cubicBezTo>
                <a:cubicBezTo>
                  <a:pt x="1665889" y="10369"/>
                  <a:pt x="1852480" y="-25495"/>
                  <a:pt x="2150202" y="0"/>
                </a:cubicBezTo>
                <a:cubicBezTo>
                  <a:pt x="2447924" y="25495"/>
                  <a:pt x="2543358" y="-12920"/>
                  <a:pt x="2813844" y="0"/>
                </a:cubicBezTo>
                <a:cubicBezTo>
                  <a:pt x="3084330" y="12920"/>
                  <a:pt x="3255414" y="-9960"/>
                  <a:pt x="3477487" y="0"/>
                </a:cubicBezTo>
                <a:cubicBezTo>
                  <a:pt x="3699560" y="9960"/>
                  <a:pt x="3863895" y="-93"/>
                  <a:pt x="4141129" y="0"/>
                </a:cubicBezTo>
                <a:cubicBezTo>
                  <a:pt x="4418363" y="93"/>
                  <a:pt x="4434266" y="-16772"/>
                  <a:pt x="4565860" y="0"/>
                </a:cubicBezTo>
                <a:cubicBezTo>
                  <a:pt x="4697454" y="16772"/>
                  <a:pt x="4832210" y="-18485"/>
                  <a:pt x="4990592" y="0"/>
                </a:cubicBezTo>
                <a:cubicBezTo>
                  <a:pt x="5148974" y="18485"/>
                  <a:pt x="5313429" y="8638"/>
                  <a:pt x="5415323" y="0"/>
                </a:cubicBezTo>
                <a:cubicBezTo>
                  <a:pt x="5517217" y="-8638"/>
                  <a:pt x="5781065" y="13813"/>
                  <a:pt x="6078965" y="0"/>
                </a:cubicBezTo>
                <a:cubicBezTo>
                  <a:pt x="6376865" y="-13813"/>
                  <a:pt x="6312245" y="15930"/>
                  <a:pt x="6503697" y="0"/>
                </a:cubicBezTo>
                <a:cubicBezTo>
                  <a:pt x="6695149" y="-15930"/>
                  <a:pt x="7081758" y="27682"/>
                  <a:pt x="7246976" y="0"/>
                </a:cubicBezTo>
                <a:cubicBezTo>
                  <a:pt x="7412194" y="-27682"/>
                  <a:pt x="7719176" y="9453"/>
                  <a:pt x="7963710" y="0"/>
                </a:cubicBezTo>
                <a:cubicBezTo>
                  <a:pt x="7971333" y="261671"/>
                  <a:pt x="7963090" y="395103"/>
                  <a:pt x="7963710" y="643612"/>
                </a:cubicBezTo>
                <a:cubicBezTo>
                  <a:pt x="7964330" y="892121"/>
                  <a:pt x="7975328" y="1194277"/>
                  <a:pt x="7963710" y="1384113"/>
                </a:cubicBezTo>
                <a:cubicBezTo>
                  <a:pt x="7952092" y="1573949"/>
                  <a:pt x="7970630" y="1882199"/>
                  <a:pt x="7963710" y="2027725"/>
                </a:cubicBezTo>
                <a:cubicBezTo>
                  <a:pt x="7956790" y="2173251"/>
                  <a:pt x="7963568" y="2555590"/>
                  <a:pt x="7963710" y="2719781"/>
                </a:cubicBezTo>
                <a:cubicBezTo>
                  <a:pt x="7963852" y="2883972"/>
                  <a:pt x="7975932" y="3077336"/>
                  <a:pt x="7963710" y="3363394"/>
                </a:cubicBezTo>
                <a:cubicBezTo>
                  <a:pt x="7951488" y="3649452"/>
                  <a:pt x="7976232" y="3860387"/>
                  <a:pt x="7963710" y="4055450"/>
                </a:cubicBezTo>
                <a:cubicBezTo>
                  <a:pt x="7951188" y="4250513"/>
                  <a:pt x="7933706" y="4538899"/>
                  <a:pt x="7963710" y="4844394"/>
                </a:cubicBezTo>
                <a:cubicBezTo>
                  <a:pt x="7712453" y="4844239"/>
                  <a:pt x="7634180" y="4839525"/>
                  <a:pt x="7459342" y="4844394"/>
                </a:cubicBezTo>
                <a:cubicBezTo>
                  <a:pt x="7284504" y="4849263"/>
                  <a:pt x="7156364" y="4825615"/>
                  <a:pt x="6954973" y="4844394"/>
                </a:cubicBezTo>
                <a:cubicBezTo>
                  <a:pt x="6753582" y="4863173"/>
                  <a:pt x="6670281" y="4847018"/>
                  <a:pt x="6530242" y="4844394"/>
                </a:cubicBezTo>
                <a:cubicBezTo>
                  <a:pt x="6390203" y="4841770"/>
                  <a:pt x="6231107" y="4846508"/>
                  <a:pt x="6025874" y="4844394"/>
                </a:cubicBezTo>
                <a:cubicBezTo>
                  <a:pt x="5820641" y="4842280"/>
                  <a:pt x="5771953" y="4850663"/>
                  <a:pt x="5601143" y="4844394"/>
                </a:cubicBezTo>
                <a:cubicBezTo>
                  <a:pt x="5430333" y="4838125"/>
                  <a:pt x="5240720" y="4829148"/>
                  <a:pt x="5096774" y="4844394"/>
                </a:cubicBezTo>
                <a:cubicBezTo>
                  <a:pt x="4952828" y="4859640"/>
                  <a:pt x="4665812" y="4820494"/>
                  <a:pt x="4512769" y="4844394"/>
                </a:cubicBezTo>
                <a:cubicBezTo>
                  <a:pt x="4359726" y="4868294"/>
                  <a:pt x="4203887" y="4835096"/>
                  <a:pt x="3928764" y="4844394"/>
                </a:cubicBezTo>
                <a:cubicBezTo>
                  <a:pt x="3653641" y="4853692"/>
                  <a:pt x="3614447" y="4826255"/>
                  <a:pt x="3344758" y="4844394"/>
                </a:cubicBezTo>
                <a:cubicBezTo>
                  <a:pt x="3075069" y="4862533"/>
                  <a:pt x="2944541" y="4835227"/>
                  <a:pt x="2681116" y="4844394"/>
                </a:cubicBezTo>
                <a:cubicBezTo>
                  <a:pt x="2417691" y="4853561"/>
                  <a:pt x="2338766" y="4824113"/>
                  <a:pt x="2097110" y="4844394"/>
                </a:cubicBezTo>
                <a:cubicBezTo>
                  <a:pt x="1855454" y="4864675"/>
                  <a:pt x="1525705" y="4860842"/>
                  <a:pt x="1274194" y="4844394"/>
                </a:cubicBezTo>
                <a:cubicBezTo>
                  <a:pt x="1022683" y="4827946"/>
                  <a:pt x="945280" y="4858939"/>
                  <a:pt x="849462" y="4844394"/>
                </a:cubicBezTo>
                <a:cubicBezTo>
                  <a:pt x="753644" y="4829849"/>
                  <a:pt x="296299" y="4831846"/>
                  <a:pt x="0" y="4844394"/>
                </a:cubicBezTo>
                <a:cubicBezTo>
                  <a:pt x="-24383" y="4636884"/>
                  <a:pt x="16621" y="4500157"/>
                  <a:pt x="0" y="4297670"/>
                </a:cubicBezTo>
                <a:cubicBezTo>
                  <a:pt x="-16621" y="4095183"/>
                  <a:pt x="-27173" y="3819272"/>
                  <a:pt x="0" y="3605613"/>
                </a:cubicBezTo>
                <a:cubicBezTo>
                  <a:pt x="27173" y="3391954"/>
                  <a:pt x="-15477" y="3153836"/>
                  <a:pt x="0" y="2913557"/>
                </a:cubicBezTo>
                <a:cubicBezTo>
                  <a:pt x="15477" y="2673278"/>
                  <a:pt x="-27008" y="2509003"/>
                  <a:pt x="0" y="2269945"/>
                </a:cubicBezTo>
                <a:cubicBezTo>
                  <a:pt x="27008" y="2030887"/>
                  <a:pt x="-8933" y="1749948"/>
                  <a:pt x="0" y="1529444"/>
                </a:cubicBezTo>
                <a:cubicBezTo>
                  <a:pt x="8933" y="1308940"/>
                  <a:pt x="10526" y="1084494"/>
                  <a:pt x="0" y="740500"/>
                </a:cubicBezTo>
                <a:cubicBezTo>
                  <a:pt x="-10526" y="396506"/>
                  <a:pt x="-152" y="259076"/>
                  <a:pt x="0" y="0"/>
                </a:cubicBezTo>
                <a:close/>
              </a:path>
            </a:pathLst>
          </a:custGeom>
          <a:solidFill>
            <a:srgbClr val="CD7F31"/>
          </a:solidFill>
          <a:ln w="28575">
            <a:solidFill>
              <a:schemeClr val="tx1"/>
            </a:solidFill>
            <a:extLst>
              <a:ext uri="{C807C97D-BFC1-408E-A445-0C87EB9F89A2}">
                <ask:lineSketchStyleProps xmlns:ask="http://schemas.microsoft.com/office/drawing/2018/sketchyshapes" sd="1961975096">
                  <a:prstGeom prst="rect">
                    <a:avLst/>
                  </a:prstGeom>
                  <ask:type>
                    <ask:lineSketchFreehand/>
                  </ask:type>
                </ask:lineSketchStyleProps>
              </a:ext>
            </a:extLst>
          </a:ln>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4400" u="sng" dirty="0">
                <a:solidFill>
                  <a:schemeClr val="bg1"/>
                </a:solidFill>
                <a:cs typeface="Calibri"/>
              </a:rPr>
              <a:t>Assembly </a:t>
            </a:r>
          </a:p>
          <a:p>
            <a:pPr marL="457200" indent="-457200" algn="l">
              <a:buAutoNum type="arabicPeriod"/>
            </a:pPr>
            <a:r>
              <a:rPr lang="en-GB" sz="3000" dirty="0">
                <a:solidFill>
                  <a:schemeClr val="bg1"/>
                </a:solidFill>
                <a:cs typeface="Calibri"/>
              </a:rPr>
              <a:t>Learn about behaviours that protect yourself and others from the sun. </a:t>
            </a:r>
            <a:endParaRPr lang="en-GB" sz="3000" u="sng" dirty="0">
              <a:solidFill>
                <a:schemeClr val="bg1"/>
              </a:solidFill>
              <a:ea typeface="Calibri"/>
              <a:cs typeface="Calibri"/>
            </a:endParaRPr>
          </a:p>
          <a:p>
            <a:pPr marL="457200" indent="-457200" algn="l">
              <a:buAutoNum type="arabicPeriod"/>
            </a:pPr>
            <a:r>
              <a:rPr lang="en-GB" sz="3000" dirty="0">
                <a:solidFill>
                  <a:schemeClr val="bg1"/>
                </a:solidFill>
                <a:ea typeface="Calibri"/>
                <a:cs typeface="Calibri"/>
              </a:rPr>
              <a:t>Know the conditions where protection is needed.</a:t>
            </a:r>
          </a:p>
          <a:p>
            <a:pPr marL="457200" indent="-457200" algn="l">
              <a:buAutoNum type="arabicPeriod"/>
            </a:pPr>
            <a:r>
              <a:rPr lang="en-GB" sz="3000" dirty="0">
                <a:solidFill>
                  <a:schemeClr val="bg1"/>
                </a:solidFill>
                <a:ea typeface="Calibri"/>
                <a:cs typeface="Calibri"/>
              </a:rPr>
              <a:t>Make your school as sun safe as possible. </a:t>
            </a:r>
          </a:p>
          <a:p>
            <a:pPr marL="457200" indent="-457200" algn="l">
              <a:buAutoNum type="arabicPeriod"/>
            </a:pPr>
            <a:r>
              <a:rPr lang="en-GB" sz="3000" dirty="0">
                <a:solidFill>
                  <a:schemeClr val="bg1"/>
                </a:solidFill>
                <a:ea typeface="Calibri"/>
                <a:cs typeface="Calibri"/>
              </a:rPr>
              <a:t>Dispel myths about keeping safe in the sun. </a:t>
            </a:r>
            <a:endParaRPr lang="en-GB" sz="3000" dirty="0">
              <a:solidFill>
                <a:schemeClr val="bg1"/>
              </a:solidFill>
              <a:cs typeface="Calibri"/>
            </a:endParaRPr>
          </a:p>
          <a:p>
            <a:pPr marL="457200" indent="-457200" algn="l">
              <a:buAutoNum type="arabicPeriod"/>
            </a:pPr>
            <a:endParaRPr lang="en-GB" sz="2200" dirty="0">
              <a:solidFill>
                <a:schemeClr val="bg1"/>
              </a:solidFill>
              <a:ea typeface="Calibri"/>
              <a:cs typeface="Calibri"/>
            </a:endParaRPr>
          </a:p>
          <a:p>
            <a:pPr algn="l"/>
            <a:endParaRPr lang="en-GB" sz="3200" dirty="0">
              <a:solidFill>
                <a:schemeClr val="bg1"/>
              </a:solidFill>
              <a:cs typeface="Calibri"/>
            </a:endParaRPr>
          </a:p>
          <a:p>
            <a:pPr algn="l"/>
            <a:endParaRPr lang="en-GB" sz="3200" dirty="0">
              <a:solidFill>
                <a:schemeClr val="bg1"/>
              </a:solidFill>
              <a:cs typeface="Calibri"/>
            </a:endParaRPr>
          </a:p>
          <a:p>
            <a:pPr algn="l"/>
            <a:endParaRPr lang="en-GB" sz="3200" dirty="0">
              <a:solidFill>
                <a:schemeClr val="bg1"/>
              </a:solidFill>
              <a:cs typeface="Calibri"/>
            </a:endParaRPr>
          </a:p>
          <a:p>
            <a:pPr algn="l"/>
            <a:endParaRPr lang="en-GB" sz="3600" i="1" dirty="0">
              <a:solidFill>
                <a:schemeClr val="bg1"/>
              </a:solidFill>
              <a:cs typeface="Calibri"/>
            </a:endParaRPr>
          </a:p>
          <a:p>
            <a:endParaRPr lang="en-GB" dirty="0">
              <a:solidFill>
                <a:schemeClr val="bg1"/>
              </a:solidFill>
              <a:cs typeface="Calibri"/>
            </a:endParaRPr>
          </a:p>
        </p:txBody>
      </p:sp>
    </p:spTree>
    <p:extLst>
      <p:ext uri="{BB962C8B-B14F-4D97-AF65-F5344CB8AC3E}">
        <p14:creationId xmlns:p14="http://schemas.microsoft.com/office/powerpoint/2010/main" val="40676217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8C3D6-3FC0-987F-DDF7-397BF4CC2431}"/>
              </a:ext>
            </a:extLst>
          </p:cNvPr>
          <p:cNvSpPr>
            <a:spLocks noGrp="1"/>
          </p:cNvSpPr>
          <p:nvPr>
            <p:ph type="title"/>
          </p:nvPr>
        </p:nvSpPr>
        <p:spPr>
          <a:xfrm>
            <a:off x="152837" y="34203"/>
            <a:ext cx="3629050" cy="1325563"/>
          </a:xfrm>
        </p:spPr>
        <p:txBody>
          <a:bodyPr/>
          <a:lstStyle/>
          <a:p>
            <a:r>
              <a:rPr lang="en-GB" dirty="0">
                <a:solidFill>
                  <a:srgbClr val="CD7F31"/>
                </a:solidFill>
              </a:rPr>
              <a:t>What we did…</a:t>
            </a:r>
          </a:p>
        </p:txBody>
      </p:sp>
      <p:sp>
        <p:nvSpPr>
          <p:cNvPr id="8" name="TextBox 7">
            <a:extLst>
              <a:ext uri="{FF2B5EF4-FFF2-40B4-BE49-F238E27FC236}">
                <a16:creationId xmlns:a16="http://schemas.microsoft.com/office/drawing/2014/main" id="{27BFF947-FF73-C3D4-C830-FE182F3D749F}"/>
              </a:ext>
            </a:extLst>
          </p:cNvPr>
          <p:cNvSpPr txBox="1"/>
          <p:nvPr/>
        </p:nvSpPr>
        <p:spPr>
          <a:xfrm>
            <a:off x="138415" y="1502727"/>
            <a:ext cx="4382412" cy="2862322"/>
          </a:xfrm>
          <a:prstGeom prst="rect">
            <a:avLst/>
          </a:prstGeom>
          <a:noFill/>
        </p:spPr>
        <p:txBody>
          <a:bodyPr wrap="square" lIns="91440" tIns="45720" rIns="91440" bIns="45720" rtlCol="0" anchor="t">
            <a:spAutoFit/>
          </a:bodyPr>
          <a:lstStyle/>
          <a:p>
            <a:pPr marL="285750" indent="-285750" algn="just">
              <a:buFont typeface="Arial" panose="020B0604020202020204" pitchFamily="34" charset="0"/>
              <a:buChar char="•"/>
            </a:pPr>
            <a:r>
              <a:rPr lang="en-GB" sz="2000" dirty="0">
                <a:solidFill>
                  <a:srgbClr val="CD7F31"/>
                </a:solidFill>
              </a:rPr>
              <a:t>By now you will have all completed our quiz! </a:t>
            </a:r>
            <a:endParaRPr lang="en-GB" sz="2000" dirty="0">
              <a:solidFill>
                <a:srgbClr val="CD7F31"/>
              </a:solidFill>
              <a:cs typeface="Calibri"/>
            </a:endParaRPr>
          </a:p>
          <a:p>
            <a:pPr marL="285750" indent="-285750" algn="just">
              <a:buFont typeface="Arial" panose="020B0604020202020204" pitchFamily="34" charset="0"/>
              <a:buChar char="•"/>
            </a:pPr>
            <a:r>
              <a:rPr lang="en-GB" sz="2000" dirty="0">
                <a:solidFill>
                  <a:srgbClr val="CD7F31"/>
                </a:solidFill>
                <a:cs typeface="Calibri"/>
              </a:rPr>
              <a:t>We wanted to know how well you understand about keeping yourself safe in the sun. </a:t>
            </a:r>
          </a:p>
          <a:p>
            <a:pPr marL="285750" indent="-285750" algn="just">
              <a:buFont typeface="Arial" panose="020B0604020202020204" pitchFamily="34" charset="0"/>
              <a:buChar char="•"/>
            </a:pPr>
            <a:r>
              <a:rPr lang="en-GB" sz="2000" dirty="0">
                <a:solidFill>
                  <a:srgbClr val="CD7F31"/>
                </a:solidFill>
                <a:cs typeface="Calibri"/>
              </a:rPr>
              <a:t>We'll put your answers </a:t>
            </a:r>
            <a:r>
              <a:rPr lang="en-GB" sz="2000" dirty="0">
                <a:solidFill>
                  <a:srgbClr val="CD7F31"/>
                </a:solidFill>
              </a:rPr>
              <a:t>together in an online database. </a:t>
            </a:r>
            <a:endParaRPr lang="en-GB" sz="2000" dirty="0">
              <a:solidFill>
                <a:srgbClr val="CD7F31"/>
              </a:solidFill>
              <a:cs typeface="Calibri"/>
            </a:endParaRPr>
          </a:p>
          <a:p>
            <a:pPr algn="just"/>
            <a:endParaRPr lang="en-GB" sz="2000" dirty="0">
              <a:solidFill>
                <a:srgbClr val="CD7F31"/>
              </a:solidFill>
            </a:endParaRPr>
          </a:p>
          <a:p>
            <a:pPr algn="just"/>
            <a:endParaRPr lang="en-GB" sz="2000" dirty="0">
              <a:solidFill>
                <a:srgbClr val="CD7F31"/>
              </a:solidFill>
            </a:endParaRPr>
          </a:p>
        </p:txBody>
      </p:sp>
      <p:sp>
        <p:nvSpPr>
          <p:cNvPr id="9" name="TextBox 8">
            <a:extLst>
              <a:ext uri="{FF2B5EF4-FFF2-40B4-BE49-F238E27FC236}">
                <a16:creationId xmlns:a16="http://schemas.microsoft.com/office/drawing/2014/main" id="{DBB322C5-8F8C-8119-48F1-8F1738833B76}"/>
              </a:ext>
            </a:extLst>
          </p:cNvPr>
          <p:cNvSpPr txBox="1"/>
          <p:nvPr/>
        </p:nvSpPr>
        <p:spPr>
          <a:xfrm>
            <a:off x="6008155" y="6180931"/>
            <a:ext cx="801373" cy="369332"/>
          </a:xfrm>
          <a:prstGeom prst="rect">
            <a:avLst/>
          </a:prstGeom>
          <a:noFill/>
        </p:spPr>
        <p:txBody>
          <a:bodyPr wrap="none" rtlCol="0">
            <a:spAutoFit/>
          </a:bodyPr>
          <a:lstStyle/>
          <a:p>
            <a:r>
              <a:rPr lang="en-GB" dirty="0">
                <a:solidFill>
                  <a:srgbClr val="CD7F31"/>
                </a:solidFill>
              </a:rPr>
              <a:t>Page 1</a:t>
            </a:r>
          </a:p>
        </p:txBody>
      </p:sp>
      <p:sp>
        <p:nvSpPr>
          <p:cNvPr id="11" name="TextBox 10">
            <a:extLst>
              <a:ext uri="{FF2B5EF4-FFF2-40B4-BE49-F238E27FC236}">
                <a16:creationId xmlns:a16="http://schemas.microsoft.com/office/drawing/2014/main" id="{DC21A47A-DAA2-03FE-593B-ED60302E27F8}"/>
              </a:ext>
            </a:extLst>
          </p:cNvPr>
          <p:cNvSpPr txBox="1"/>
          <p:nvPr/>
        </p:nvSpPr>
        <p:spPr>
          <a:xfrm>
            <a:off x="9867064" y="6180931"/>
            <a:ext cx="801373" cy="369332"/>
          </a:xfrm>
          <a:prstGeom prst="rect">
            <a:avLst/>
          </a:prstGeom>
          <a:noFill/>
        </p:spPr>
        <p:txBody>
          <a:bodyPr wrap="none" rtlCol="0">
            <a:spAutoFit/>
          </a:bodyPr>
          <a:lstStyle/>
          <a:p>
            <a:r>
              <a:rPr lang="en-GB" dirty="0">
                <a:solidFill>
                  <a:srgbClr val="CD7F31"/>
                </a:solidFill>
              </a:rPr>
              <a:t>Page 2</a:t>
            </a:r>
          </a:p>
        </p:txBody>
      </p:sp>
      <p:sp>
        <p:nvSpPr>
          <p:cNvPr id="12" name="TextBox 11">
            <a:extLst>
              <a:ext uri="{FF2B5EF4-FFF2-40B4-BE49-F238E27FC236}">
                <a16:creationId xmlns:a16="http://schemas.microsoft.com/office/drawing/2014/main" id="{BD7CC84F-C78D-FDDD-9CA3-2D685F3160E4}"/>
              </a:ext>
            </a:extLst>
          </p:cNvPr>
          <p:cNvSpPr txBox="1"/>
          <p:nvPr/>
        </p:nvSpPr>
        <p:spPr>
          <a:xfrm>
            <a:off x="281179" y="5349934"/>
            <a:ext cx="4507196" cy="1200329"/>
          </a:xfrm>
          <a:prstGeom prst="rect">
            <a:avLst/>
          </a:prstGeom>
          <a:noFill/>
        </p:spPr>
        <p:txBody>
          <a:bodyPr wrap="none" rtlCol="0">
            <a:spAutoFit/>
          </a:bodyPr>
          <a:lstStyle/>
          <a:p>
            <a:r>
              <a:rPr lang="en-GB" b="1" dirty="0">
                <a:solidFill>
                  <a:srgbClr val="CD7F31"/>
                </a:solidFill>
              </a:rPr>
              <a:t>Fun fact! A database is something used in </a:t>
            </a:r>
          </a:p>
          <a:p>
            <a:r>
              <a:rPr lang="en-GB" b="1" dirty="0">
                <a:solidFill>
                  <a:srgbClr val="CD7F31"/>
                </a:solidFill>
              </a:rPr>
              <a:t>	research to see all the data in one </a:t>
            </a:r>
          </a:p>
          <a:p>
            <a:r>
              <a:rPr lang="en-GB" b="1" dirty="0">
                <a:solidFill>
                  <a:srgbClr val="CD7F31"/>
                </a:solidFill>
              </a:rPr>
              <a:t>	place on a computer and to store it </a:t>
            </a:r>
          </a:p>
          <a:p>
            <a:r>
              <a:rPr lang="en-GB" b="1" dirty="0">
                <a:solidFill>
                  <a:srgbClr val="CD7F31"/>
                </a:solidFill>
              </a:rPr>
              <a:t>	safely to look at later.</a:t>
            </a:r>
          </a:p>
        </p:txBody>
      </p:sp>
      <p:pic>
        <p:nvPicPr>
          <p:cNvPr id="14" name="Graphic 13" descr="Brain in head outline">
            <a:extLst>
              <a:ext uri="{FF2B5EF4-FFF2-40B4-BE49-F238E27FC236}">
                <a16:creationId xmlns:a16="http://schemas.microsoft.com/office/drawing/2014/main" id="{6C424D14-D076-C19A-C8D3-A21A0BBC982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84981" y="5757661"/>
            <a:ext cx="641866" cy="641866"/>
          </a:xfrm>
          <a:prstGeom prst="rect">
            <a:avLst/>
          </a:prstGeom>
        </p:spPr>
      </p:pic>
      <p:cxnSp>
        <p:nvCxnSpPr>
          <p:cNvPr id="16" name="Straight Connector 15">
            <a:extLst>
              <a:ext uri="{FF2B5EF4-FFF2-40B4-BE49-F238E27FC236}">
                <a16:creationId xmlns:a16="http://schemas.microsoft.com/office/drawing/2014/main" id="{84312B5C-1265-4B23-D472-3164022CAB67}"/>
              </a:ext>
            </a:extLst>
          </p:cNvPr>
          <p:cNvCxnSpPr>
            <a:cxnSpLocks/>
          </p:cNvCxnSpPr>
          <p:nvPr/>
        </p:nvCxnSpPr>
        <p:spPr>
          <a:xfrm flipV="1">
            <a:off x="152837" y="4973612"/>
            <a:ext cx="4555964" cy="6990"/>
          </a:xfrm>
          <a:prstGeom prst="line">
            <a:avLst/>
          </a:prstGeom>
          <a:ln w="28575">
            <a:solidFill>
              <a:srgbClr val="CD7F31"/>
            </a:solidFill>
            <a:prstDash val="sysDot"/>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E487D184-2A25-001F-20C1-0F43A5E9F819}"/>
              </a:ext>
            </a:extLst>
          </p:cNvPr>
          <p:cNvSpPr/>
          <p:nvPr/>
        </p:nvSpPr>
        <p:spPr>
          <a:xfrm>
            <a:off x="7027887" y="172006"/>
            <a:ext cx="2598788" cy="830997"/>
          </a:xfrm>
          <a:prstGeom prst="rect">
            <a:avLst/>
          </a:prstGeom>
          <a:noFill/>
          <a:ln>
            <a:noFill/>
          </a:ln>
        </p:spPr>
        <p:txBody>
          <a:bodyPr wrap="none" lIns="91440" tIns="45720" rIns="91440" bIns="45720">
            <a:spAutoFit/>
          </a:bodyPr>
          <a:lstStyle/>
          <a:p>
            <a:pPr algn="ctr"/>
            <a:r>
              <a:rPr lang="en-US" sz="4800" b="1" cap="none" spc="0" dirty="0">
                <a:ln w="6600">
                  <a:solidFill>
                    <a:schemeClr val="accent2"/>
                  </a:solidFill>
                  <a:prstDash val="solid"/>
                </a:ln>
                <a:solidFill>
                  <a:srgbClr val="FFFFFF"/>
                </a:solidFill>
                <a:effectLst>
                  <a:outerShdw dist="38100" dir="2700000" algn="tl" rotWithShape="0">
                    <a:schemeClr val="accent2"/>
                  </a:outerShdw>
                </a:effectLst>
              </a:rPr>
              <a:t>THE </a:t>
            </a:r>
            <a:r>
              <a:rPr lang="en-US" sz="4800" b="1" dirty="0">
                <a:ln w="6600">
                  <a:solidFill>
                    <a:schemeClr val="accent2"/>
                  </a:solidFill>
                  <a:prstDash val="solid"/>
                </a:ln>
                <a:solidFill>
                  <a:srgbClr val="FFFFFF"/>
                </a:solidFill>
                <a:effectLst>
                  <a:outerShdw dist="38100" dir="2700000" algn="tl" rotWithShape="0">
                    <a:schemeClr val="accent2"/>
                  </a:outerShdw>
                </a:effectLst>
              </a:rPr>
              <a:t>QUIZ</a:t>
            </a:r>
            <a:endParaRPr lang="en-US" sz="4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pic>
        <p:nvPicPr>
          <p:cNvPr id="21" name="Picture 20">
            <a:extLst>
              <a:ext uri="{FF2B5EF4-FFF2-40B4-BE49-F238E27FC236}">
                <a16:creationId xmlns:a16="http://schemas.microsoft.com/office/drawing/2014/main" id="{4C5AEB8D-889A-FCFE-6E53-5E35B4ADC091}"/>
              </a:ext>
            </a:extLst>
          </p:cNvPr>
          <p:cNvPicPr>
            <a:picLocks noChangeAspect="1"/>
          </p:cNvPicPr>
          <p:nvPr/>
        </p:nvPicPr>
        <p:blipFill>
          <a:blip r:embed="rId4"/>
          <a:stretch>
            <a:fillRect/>
          </a:stretch>
        </p:blipFill>
        <p:spPr>
          <a:xfrm flipH="1">
            <a:off x="6352879" y="445064"/>
            <a:ext cx="670618" cy="582842"/>
          </a:xfrm>
          <a:prstGeom prst="rect">
            <a:avLst/>
          </a:prstGeom>
        </p:spPr>
      </p:pic>
      <p:pic>
        <p:nvPicPr>
          <p:cNvPr id="3" name="Picture 2">
            <a:extLst>
              <a:ext uri="{FF2B5EF4-FFF2-40B4-BE49-F238E27FC236}">
                <a16:creationId xmlns:a16="http://schemas.microsoft.com/office/drawing/2014/main" id="{F7B1B98F-7DFA-9980-BB09-FC466FDCFD32}"/>
              </a:ext>
            </a:extLst>
          </p:cNvPr>
          <p:cNvPicPr>
            <a:picLocks noChangeAspect="1"/>
          </p:cNvPicPr>
          <p:nvPr/>
        </p:nvPicPr>
        <p:blipFill>
          <a:blip r:embed="rId5"/>
          <a:stretch>
            <a:fillRect/>
          </a:stretch>
        </p:blipFill>
        <p:spPr>
          <a:xfrm flipH="1">
            <a:off x="9597132" y="448736"/>
            <a:ext cx="670618" cy="579170"/>
          </a:xfrm>
          <a:prstGeom prst="rect">
            <a:avLst/>
          </a:prstGeom>
        </p:spPr>
      </p:pic>
      <p:pic>
        <p:nvPicPr>
          <p:cNvPr id="4" name="Picture 3" descr="A questionnaire with text on it&#10;&#10;Description automatically generated">
            <a:extLst>
              <a:ext uri="{FF2B5EF4-FFF2-40B4-BE49-F238E27FC236}">
                <a16:creationId xmlns:a16="http://schemas.microsoft.com/office/drawing/2014/main" id="{BC81B63E-B63F-D14E-5CC6-BD16A4763377}"/>
              </a:ext>
            </a:extLst>
          </p:cNvPr>
          <p:cNvPicPr>
            <a:picLocks noChangeAspect="1"/>
          </p:cNvPicPr>
          <p:nvPr/>
        </p:nvPicPr>
        <p:blipFill>
          <a:blip r:embed="rId6"/>
          <a:stretch>
            <a:fillRect/>
          </a:stretch>
        </p:blipFill>
        <p:spPr>
          <a:xfrm>
            <a:off x="5224289" y="1222076"/>
            <a:ext cx="3123649" cy="4528867"/>
          </a:xfrm>
          <a:prstGeom prst="rect">
            <a:avLst/>
          </a:prstGeom>
        </p:spPr>
      </p:pic>
      <p:pic>
        <p:nvPicPr>
          <p:cNvPr id="5" name="Picture 4" descr="A paper with text and images&#10;&#10;Description automatically generated">
            <a:extLst>
              <a:ext uri="{FF2B5EF4-FFF2-40B4-BE49-F238E27FC236}">
                <a16:creationId xmlns:a16="http://schemas.microsoft.com/office/drawing/2014/main" id="{41A93B00-FDED-FDE5-9937-B2354DE01E49}"/>
              </a:ext>
            </a:extLst>
          </p:cNvPr>
          <p:cNvPicPr>
            <a:picLocks noChangeAspect="1"/>
          </p:cNvPicPr>
          <p:nvPr/>
        </p:nvPicPr>
        <p:blipFill>
          <a:blip r:embed="rId7"/>
          <a:stretch>
            <a:fillRect/>
          </a:stretch>
        </p:blipFill>
        <p:spPr>
          <a:xfrm>
            <a:off x="8520518" y="1222075"/>
            <a:ext cx="3173532" cy="4528868"/>
          </a:xfrm>
          <a:prstGeom prst="rect">
            <a:avLst/>
          </a:prstGeom>
        </p:spPr>
      </p:pic>
    </p:spTree>
    <p:extLst>
      <p:ext uri="{BB962C8B-B14F-4D97-AF65-F5344CB8AC3E}">
        <p14:creationId xmlns:p14="http://schemas.microsoft.com/office/powerpoint/2010/main" val="810192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CC81228-CEA3-402B-B8E5-688F5BFA78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Arc 10">
            <a:extLst>
              <a:ext uri="{FF2B5EF4-FFF2-40B4-BE49-F238E27FC236}">
                <a16:creationId xmlns:a16="http://schemas.microsoft.com/office/drawing/2014/main" id="{BC0916B8-FF7A-4ECB-9FD7-C7668658D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011959" flipH="1">
            <a:off x="548353" y="3147190"/>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9DC011D4-C95F-4B2E-9A3C-A46DCDE956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38584" y="447363"/>
            <a:ext cx="734141" cy="734141"/>
          </a:xfrm>
          <a:prstGeom prst="rect">
            <a:avLst/>
          </a:prstGeom>
          <a:noFill/>
          <a:ln w="127000">
            <a:solidFill>
              <a:schemeClr val="accent6"/>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4C974DA9-EF91-4805-8188-78A93D4C8D4D}"/>
              </a:ext>
            </a:extLst>
          </p:cNvPr>
          <p:cNvSpPr/>
          <p:nvPr/>
        </p:nvSpPr>
        <p:spPr>
          <a:xfrm>
            <a:off x="10924162" y="252919"/>
            <a:ext cx="1059170" cy="109382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ángulo 3"/>
          <p:cNvSpPr/>
          <p:nvPr/>
        </p:nvSpPr>
        <p:spPr>
          <a:xfrm>
            <a:off x="1933091" y="1879490"/>
            <a:ext cx="8723186" cy="2585323"/>
          </a:xfrm>
          <a:prstGeom prst="rect">
            <a:avLst/>
          </a:prstGeom>
        </p:spPr>
        <p:txBody>
          <a:bodyPr wrap="square" lIns="91440" tIns="45720" rIns="91440" bIns="45720" anchor="t">
            <a:spAutoFit/>
          </a:bodyPr>
          <a:lstStyle/>
          <a:p>
            <a:endParaRPr lang="en-US" dirty="0">
              <a:solidFill>
                <a:srgbClr val="3D5567"/>
              </a:solidFill>
              <a:latin typeface="Arial" panose="020B0604020202020204" pitchFamily="34" charset="0"/>
            </a:endParaRPr>
          </a:p>
          <a:p>
            <a:endParaRPr lang="en-US" dirty="0">
              <a:solidFill>
                <a:srgbClr val="3D5567"/>
              </a:solidFill>
              <a:latin typeface="Arial" panose="020B0604020202020204" pitchFamily="34" charset="0"/>
            </a:endParaRPr>
          </a:p>
          <a:p>
            <a:endParaRPr lang="en-US" dirty="0">
              <a:solidFill>
                <a:srgbClr val="3D5567"/>
              </a:solidFill>
              <a:latin typeface="Arial" panose="020B0604020202020204" pitchFamily="34" charset="0"/>
            </a:endParaRPr>
          </a:p>
          <a:p>
            <a:endParaRPr lang="en-US" dirty="0">
              <a:solidFill>
                <a:srgbClr val="3D5567"/>
              </a:solidFill>
              <a:latin typeface="Arial" panose="020B0604020202020204" pitchFamily="34" charset="0"/>
            </a:endParaRPr>
          </a:p>
          <a:p>
            <a:endParaRPr lang="en-US" dirty="0">
              <a:solidFill>
                <a:srgbClr val="3D5567"/>
              </a:solidFill>
              <a:latin typeface="Arial" panose="020B0604020202020204" pitchFamily="34" charset="0"/>
            </a:endParaRPr>
          </a:p>
          <a:p>
            <a:endParaRPr lang="en-US" dirty="0">
              <a:solidFill>
                <a:srgbClr val="3D5567"/>
              </a:solidFill>
              <a:latin typeface="Arial" panose="020B0604020202020204" pitchFamily="34" charset="0"/>
            </a:endParaRPr>
          </a:p>
          <a:p>
            <a:endParaRPr lang="en-US" dirty="0">
              <a:solidFill>
                <a:srgbClr val="3D5567"/>
              </a:solidFill>
              <a:latin typeface="Arial" panose="020B0604020202020204" pitchFamily="34" charset="0"/>
            </a:endParaRPr>
          </a:p>
          <a:p>
            <a:endParaRPr lang="en-US" dirty="0">
              <a:solidFill>
                <a:srgbClr val="3D5567"/>
              </a:solidFill>
              <a:latin typeface="Arial" panose="020B0604020202020204" pitchFamily="34" charset="0"/>
            </a:endParaRPr>
          </a:p>
          <a:p>
            <a:endParaRPr lang="en-US" dirty="0">
              <a:solidFill>
                <a:srgbClr val="3D5567"/>
              </a:solidFill>
              <a:latin typeface="Arial" panose="020B0604020202020204" pitchFamily="34" charset="0"/>
            </a:endParaRPr>
          </a:p>
        </p:txBody>
      </p:sp>
      <p:grpSp>
        <p:nvGrpSpPr>
          <p:cNvPr id="14" name="Group 49">
            <a:extLst>
              <a:ext uri="{FF2B5EF4-FFF2-40B4-BE49-F238E27FC236}">
                <a16:creationId xmlns:a16="http://schemas.microsoft.com/office/drawing/2014/main" id="{A5FFB0D1-3963-A8AE-6B84-9763D78E9CE3}"/>
              </a:ext>
            </a:extLst>
          </p:cNvPr>
          <p:cNvGrpSpPr/>
          <p:nvPr/>
        </p:nvGrpSpPr>
        <p:grpSpPr>
          <a:xfrm>
            <a:off x="9126604" y="390393"/>
            <a:ext cx="2396508" cy="2066603"/>
            <a:chOff x="3143474" y="-2306525"/>
            <a:chExt cx="3163926" cy="3163926"/>
          </a:xfrm>
        </p:grpSpPr>
        <p:pic>
          <p:nvPicPr>
            <p:cNvPr id="15" name="Graphic 11" descr="The sun peeking from behind a cloud">
              <a:extLst>
                <a:ext uri="{FF2B5EF4-FFF2-40B4-BE49-F238E27FC236}">
                  <a16:creationId xmlns:a16="http://schemas.microsoft.com/office/drawing/2014/main" id="{B65EAA9B-350C-38AA-9128-7DF4E8563321}"/>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21339589">
              <a:off x="3143474" y="-2306525"/>
              <a:ext cx="3163926" cy="3163926"/>
            </a:xfrm>
            <a:prstGeom prst="rect">
              <a:avLst/>
            </a:prstGeom>
          </p:spPr>
        </p:pic>
        <p:cxnSp>
          <p:nvCxnSpPr>
            <p:cNvPr id="16" name="Straight Connector 15">
              <a:extLst>
                <a:ext uri="{FF2B5EF4-FFF2-40B4-BE49-F238E27FC236}">
                  <a16:creationId xmlns:a16="http://schemas.microsoft.com/office/drawing/2014/main" id="{5C7BE538-B2C1-86C4-E968-40D590DA8B5A}"/>
                </a:ext>
              </a:extLst>
            </p:cNvPr>
            <p:cNvCxnSpPr/>
            <p:nvPr/>
          </p:nvCxnSpPr>
          <p:spPr>
            <a:xfrm>
              <a:off x="4639985" y="-1619805"/>
              <a:ext cx="167132" cy="104383"/>
            </a:xfrm>
            <a:prstGeom prst="line">
              <a:avLst/>
            </a:prstGeom>
            <a:ln>
              <a:solidFill>
                <a:srgbClr val="CD7F31"/>
              </a:solidFill>
            </a:ln>
          </p:spPr>
          <p:style>
            <a:lnRef idx="1">
              <a:schemeClr val="accent1"/>
            </a:lnRef>
            <a:fillRef idx="0">
              <a:schemeClr val="accent1"/>
            </a:fillRef>
            <a:effectRef idx="0">
              <a:schemeClr val="accent1"/>
            </a:effectRef>
            <a:fontRef idx="minor">
              <a:schemeClr val="tx1"/>
            </a:fontRef>
          </p:style>
        </p:cxnSp>
        <p:cxnSp>
          <p:nvCxnSpPr>
            <p:cNvPr id="17" name="Straight Connector 17">
              <a:extLst>
                <a:ext uri="{FF2B5EF4-FFF2-40B4-BE49-F238E27FC236}">
                  <a16:creationId xmlns:a16="http://schemas.microsoft.com/office/drawing/2014/main" id="{EBABFE74-8829-A4BB-DD9D-A975ADB1A20E}"/>
                </a:ext>
              </a:extLst>
            </p:cNvPr>
            <p:cNvCxnSpPr>
              <a:cxnSpLocks/>
            </p:cNvCxnSpPr>
            <p:nvPr/>
          </p:nvCxnSpPr>
          <p:spPr>
            <a:xfrm>
              <a:off x="4863482" y="-1798771"/>
              <a:ext cx="71432" cy="152400"/>
            </a:xfrm>
            <a:prstGeom prst="line">
              <a:avLst/>
            </a:prstGeom>
            <a:ln>
              <a:solidFill>
                <a:srgbClr val="CD7F31"/>
              </a:solidFill>
            </a:ln>
          </p:spPr>
          <p:style>
            <a:lnRef idx="1">
              <a:schemeClr val="accent1"/>
            </a:lnRef>
            <a:fillRef idx="0">
              <a:schemeClr val="accent1"/>
            </a:fillRef>
            <a:effectRef idx="0">
              <a:schemeClr val="accent1"/>
            </a:effectRef>
            <a:fontRef idx="minor">
              <a:schemeClr val="tx1"/>
            </a:fontRef>
          </p:style>
        </p:cxnSp>
        <p:cxnSp>
          <p:nvCxnSpPr>
            <p:cNvPr id="18" name="Straight Connector 22">
              <a:extLst>
                <a:ext uri="{FF2B5EF4-FFF2-40B4-BE49-F238E27FC236}">
                  <a16:creationId xmlns:a16="http://schemas.microsoft.com/office/drawing/2014/main" id="{365FF161-58C9-6610-06B1-F075A16C9D9A}"/>
                </a:ext>
              </a:extLst>
            </p:cNvPr>
            <p:cNvCxnSpPr>
              <a:cxnSpLocks/>
            </p:cNvCxnSpPr>
            <p:nvPr/>
          </p:nvCxnSpPr>
          <p:spPr>
            <a:xfrm flipH="1">
              <a:off x="5545821" y="-1425498"/>
              <a:ext cx="224849" cy="64322"/>
            </a:xfrm>
            <a:prstGeom prst="line">
              <a:avLst/>
            </a:prstGeom>
            <a:ln>
              <a:solidFill>
                <a:srgbClr val="CD7F31"/>
              </a:solidFill>
            </a:ln>
          </p:spPr>
          <p:style>
            <a:lnRef idx="1">
              <a:schemeClr val="accent1"/>
            </a:lnRef>
            <a:fillRef idx="0">
              <a:schemeClr val="accent1"/>
            </a:fillRef>
            <a:effectRef idx="0">
              <a:schemeClr val="accent1"/>
            </a:effectRef>
            <a:fontRef idx="minor">
              <a:schemeClr val="tx1"/>
            </a:fontRef>
          </p:style>
        </p:cxnSp>
        <p:cxnSp>
          <p:nvCxnSpPr>
            <p:cNvPr id="19" name="Straight Connector 23">
              <a:extLst>
                <a:ext uri="{FF2B5EF4-FFF2-40B4-BE49-F238E27FC236}">
                  <a16:creationId xmlns:a16="http://schemas.microsoft.com/office/drawing/2014/main" id="{511AF776-D064-7AD9-435C-60B67AF46116}"/>
                </a:ext>
              </a:extLst>
            </p:cNvPr>
            <p:cNvCxnSpPr>
              <a:cxnSpLocks/>
            </p:cNvCxnSpPr>
            <p:nvPr/>
          </p:nvCxnSpPr>
          <p:spPr>
            <a:xfrm flipH="1">
              <a:off x="5562428" y="-1157250"/>
              <a:ext cx="286584" cy="0"/>
            </a:xfrm>
            <a:prstGeom prst="line">
              <a:avLst/>
            </a:prstGeom>
            <a:ln>
              <a:solidFill>
                <a:srgbClr val="CD7F31"/>
              </a:solidFill>
            </a:ln>
          </p:spPr>
          <p:style>
            <a:lnRef idx="1">
              <a:schemeClr val="accent1"/>
            </a:lnRef>
            <a:fillRef idx="0">
              <a:schemeClr val="accent1"/>
            </a:fillRef>
            <a:effectRef idx="0">
              <a:schemeClr val="accent1"/>
            </a:effectRef>
            <a:fontRef idx="minor">
              <a:schemeClr val="tx1"/>
            </a:fontRef>
          </p:style>
        </p:cxnSp>
        <p:cxnSp>
          <p:nvCxnSpPr>
            <p:cNvPr id="20" name="Straight Connector 24">
              <a:extLst>
                <a:ext uri="{FF2B5EF4-FFF2-40B4-BE49-F238E27FC236}">
                  <a16:creationId xmlns:a16="http://schemas.microsoft.com/office/drawing/2014/main" id="{20E492EF-A626-A256-0721-B87BBB507639}"/>
                </a:ext>
              </a:extLst>
            </p:cNvPr>
            <p:cNvCxnSpPr>
              <a:cxnSpLocks/>
            </p:cNvCxnSpPr>
            <p:nvPr/>
          </p:nvCxnSpPr>
          <p:spPr>
            <a:xfrm flipH="1">
              <a:off x="5435842" y="-1760742"/>
              <a:ext cx="147293" cy="152400"/>
            </a:xfrm>
            <a:prstGeom prst="line">
              <a:avLst/>
            </a:prstGeom>
            <a:ln>
              <a:solidFill>
                <a:srgbClr val="CD7F31"/>
              </a:solidFill>
            </a:ln>
          </p:spPr>
          <p:style>
            <a:lnRef idx="1">
              <a:schemeClr val="accent1"/>
            </a:lnRef>
            <a:fillRef idx="0">
              <a:schemeClr val="accent1"/>
            </a:fillRef>
            <a:effectRef idx="0">
              <a:schemeClr val="accent1"/>
            </a:effectRef>
            <a:fontRef idx="minor">
              <a:schemeClr val="tx1"/>
            </a:fontRef>
          </p:style>
        </p:cxnSp>
        <p:cxnSp>
          <p:nvCxnSpPr>
            <p:cNvPr id="21" name="Straight Connector 31">
              <a:extLst>
                <a:ext uri="{FF2B5EF4-FFF2-40B4-BE49-F238E27FC236}">
                  <a16:creationId xmlns:a16="http://schemas.microsoft.com/office/drawing/2014/main" id="{0EC42BE6-47FC-962A-B292-7D9F7D04FCA3}"/>
                </a:ext>
              </a:extLst>
            </p:cNvPr>
            <p:cNvCxnSpPr>
              <a:cxnSpLocks/>
            </p:cNvCxnSpPr>
            <p:nvPr/>
          </p:nvCxnSpPr>
          <p:spPr>
            <a:xfrm flipH="1">
              <a:off x="5186629" y="-1896638"/>
              <a:ext cx="5721" cy="218414"/>
            </a:xfrm>
            <a:prstGeom prst="line">
              <a:avLst/>
            </a:prstGeom>
            <a:ln>
              <a:solidFill>
                <a:srgbClr val="CD7F31"/>
              </a:solidFill>
            </a:ln>
          </p:spPr>
          <p:style>
            <a:lnRef idx="1">
              <a:schemeClr val="accent1"/>
            </a:lnRef>
            <a:fillRef idx="0">
              <a:schemeClr val="accent1"/>
            </a:fillRef>
            <a:effectRef idx="0">
              <a:schemeClr val="accent1"/>
            </a:effectRef>
            <a:fontRef idx="minor">
              <a:schemeClr val="tx1"/>
            </a:fontRef>
          </p:style>
        </p:cxnSp>
      </p:grpSp>
      <p:pic>
        <p:nvPicPr>
          <p:cNvPr id="6" name="Image 5">
            <a:extLst>
              <a:ext uri="{FF2B5EF4-FFF2-40B4-BE49-F238E27FC236}">
                <a16:creationId xmlns:a16="http://schemas.microsoft.com/office/drawing/2014/main" id="{035F2564-106B-67FE-F4F1-5D5E90297EB1}"/>
              </a:ext>
            </a:extLst>
          </p:cNvPr>
          <p:cNvPicPr>
            <a:picLocks noChangeAspect="1"/>
          </p:cNvPicPr>
          <p:nvPr/>
        </p:nvPicPr>
        <p:blipFill>
          <a:blip r:embed="rId4"/>
          <a:stretch>
            <a:fillRect/>
          </a:stretch>
        </p:blipFill>
        <p:spPr>
          <a:xfrm>
            <a:off x="4135041" y="4887267"/>
            <a:ext cx="1647174" cy="1636736"/>
          </a:xfrm>
          <a:prstGeom prst="rect">
            <a:avLst/>
          </a:prstGeom>
        </p:spPr>
      </p:pic>
      <p:pic>
        <p:nvPicPr>
          <p:cNvPr id="7" name="Image 6">
            <a:extLst>
              <a:ext uri="{FF2B5EF4-FFF2-40B4-BE49-F238E27FC236}">
                <a16:creationId xmlns:a16="http://schemas.microsoft.com/office/drawing/2014/main" id="{5181991C-B757-C231-FA00-E43C9FC3647D}"/>
              </a:ext>
            </a:extLst>
          </p:cNvPr>
          <p:cNvPicPr>
            <a:picLocks noChangeAspect="1"/>
          </p:cNvPicPr>
          <p:nvPr/>
        </p:nvPicPr>
        <p:blipFill>
          <a:blip r:embed="rId5"/>
          <a:stretch>
            <a:fillRect/>
          </a:stretch>
        </p:blipFill>
        <p:spPr>
          <a:xfrm>
            <a:off x="5167961" y="-300681"/>
            <a:ext cx="2527200" cy="2509231"/>
          </a:xfrm>
          <a:prstGeom prst="rect">
            <a:avLst/>
          </a:prstGeom>
        </p:spPr>
      </p:pic>
      <p:pic>
        <p:nvPicPr>
          <p:cNvPr id="8" name="Image 7">
            <a:extLst>
              <a:ext uri="{FF2B5EF4-FFF2-40B4-BE49-F238E27FC236}">
                <a16:creationId xmlns:a16="http://schemas.microsoft.com/office/drawing/2014/main" id="{D2AC1F54-9000-2ED8-EE41-AECCC3AC46D4}"/>
              </a:ext>
            </a:extLst>
          </p:cNvPr>
          <p:cNvPicPr>
            <a:picLocks noChangeAspect="1"/>
          </p:cNvPicPr>
          <p:nvPr/>
        </p:nvPicPr>
        <p:blipFill>
          <a:blip r:embed="rId6"/>
          <a:stretch>
            <a:fillRect/>
          </a:stretch>
        </p:blipFill>
        <p:spPr>
          <a:xfrm rot="17040000">
            <a:off x="6924183" y="540050"/>
            <a:ext cx="1380734" cy="1371209"/>
          </a:xfrm>
          <a:prstGeom prst="rect">
            <a:avLst/>
          </a:prstGeom>
        </p:spPr>
      </p:pic>
      <p:pic>
        <p:nvPicPr>
          <p:cNvPr id="12" name="Image 11" descr="Une image contenant noir, obscurité, objet astronomique, clair de lune&#10;&#10;Description générée automatiquement">
            <a:extLst>
              <a:ext uri="{FF2B5EF4-FFF2-40B4-BE49-F238E27FC236}">
                <a16:creationId xmlns:a16="http://schemas.microsoft.com/office/drawing/2014/main" id="{881DB12C-EBAE-7E67-B312-4E92E658A2B3}"/>
              </a:ext>
            </a:extLst>
          </p:cNvPr>
          <p:cNvPicPr>
            <a:picLocks noChangeAspect="1"/>
          </p:cNvPicPr>
          <p:nvPr/>
        </p:nvPicPr>
        <p:blipFill>
          <a:blip r:embed="rId7"/>
          <a:stretch>
            <a:fillRect/>
          </a:stretch>
        </p:blipFill>
        <p:spPr>
          <a:xfrm>
            <a:off x="7042824" y="4874550"/>
            <a:ext cx="1835064" cy="1517391"/>
          </a:xfrm>
          <a:prstGeom prst="rect">
            <a:avLst/>
          </a:prstGeom>
        </p:spPr>
      </p:pic>
      <p:pic>
        <p:nvPicPr>
          <p:cNvPr id="22" name="Image 21">
            <a:extLst>
              <a:ext uri="{FF2B5EF4-FFF2-40B4-BE49-F238E27FC236}">
                <a16:creationId xmlns:a16="http://schemas.microsoft.com/office/drawing/2014/main" id="{DB8E0CF6-D34E-1DC8-9A5B-A3FB97C3B60F}"/>
              </a:ext>
            </a:extLst>
          </p:cNvPr>
          <p:cNvPicPr>
            <a:picLocks noChangeAspect="1"/>
          </p:cNvPicPr>
          <p:nvPr/>
        </p:nvPicPr>
        <p:blipFill>
          <a:blip r:embed="rId8"/>
          <a:stretch>
            <a:fillRect/>
          </a:stretch>
        </p:blipFill>
        <p:spPr>
          <a:xfrm>
            <a:off x="2828326" y="-117943"/>
            <a:ext cx="1882819" cy="1874578"/>
          </a:xfrm>
          <a:prstGeom prst="rect">
            <a:avLst/>
          </a:prstGeom>
        </p:spPr>
      </p:pic>
      <p:pic>
        <p:nvPicPr>
          <p:cNvPr id="25" name="Image 2" descr="Une image contenant symbole, art, conception&#10;&#10;Description générée automatiquement">
            <a:extLst>
              <a:ext uri="{FF2B5EF4-FFF2-40B4-BE49-F238E27FC236}">
                <a16:creationId xmlns:a16="http://schemas.microsoft.com/office/drawing/2014/main" id="{ADD4C425-E690-D475-46FC-191A0E931330}"/>
              </a:ext>
            </a:extLst>
          </p:cNvPr>
          <p:cNvPicPr>
            <a:picLocks noChangeAspect="1"/>
          </p:cNvPicPr>
          <p:nvPr/>
        </p:nvPicPr>
        <p:blipFill>
          <a:blip r:embed="rId9"/>
          <a:stretch>
            <a:fillRect/>
          </a:stretch>
        </p:blipFill>
        <p:spPr>
          <a:xfrm>
            <a:off x="594179" y="390683"/>
            <a:ext cx="1371459" cy="1361934"/>
          </a:xfrm>
          <a:prstGeom prst="rect">
            <a:avLst/>
          </a:prstGeom>
        </p:spPr>
      </p:pic>
      <p:pic>
        <p:nvPicPr>
          <p:cNvPr id="27" name="Graphic 26" descr="Dance with solid fill">
            <a:extLst>
              <a:ext uri="{FF2B5EF4-FFF2-40B4-BE49-F238E27FC236}">
                <a16:creationId xmlns:a16="http://schemas.microsoft.com/office/drawing/2014/main" id="{9BE68928-2192-B571-E52E-C17B7AFBAAB7}"/>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0537371" y="5246914"/>
            <a:ext cx="914400" cy="914400"/>
          </a:xfrm>
          <a:prstGeom prst="rect">
            <a:avLst/>
          </a:prstGeom>
        </p:spPr>
      </p:pic>
      <p:graphicFrame>
        <p:nvGraphicFramePr>
          <p:cNvPr id="29" name="TextBox 25">
            <a:extLst>
              <a:ext uri="{FF2B5EF4-FFF2-40B4-BE49-F238E27FC236}">
                <a16:creationId xmlns:a16="http://schemas.microsoft.com/office/drawing/2014/main" id="{5397FA5B-6EEA-66A0-F24C-095F38EB7A98}"/>
              </a:ext>
            </a:extLst>
          </p:cNvPr>
          <p:cNvGraphicFramePr/>
          <p:nvPr>
            <p:extLst>
              <p:ext uri="{D42A27DB-BD31-4B8C-83A1-F6EECF244321}">
                <p14:modId xmlns:p14="http://schemas.microsoft.com/office/powerpoint/2010/main" val="2910462616"/>
              </p:ext>
            </p:extLst>
          </p:nvPr>
        </p:nvGraphicFramePr>
        <p:xfrm>
          <a:off x="879231" y="1078523"/>
          <a:ext cx="10820399" cy="4381855"/>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Tree>
    <p:extLst>
      <p:ext uri="{BB962C8B-B14F-4D97-AF65-F5344CB8AC3E}">
        <p14:creationId xmlns:p14="http://schemas.microsoft.com/office/powerpoint/2010/main" val="37382007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4" name="Picture 23" descr="Thermometer outdoors">
            <a:extLst>
              <a:ext uri="{FF2B5EF4-FFF2-40B4-BE49-F238E27FC236}">
                <a16:creationId xmlns:a16="http://schemas.microsoft.com/office/drawing/2014/main" id="{7D03A620-ABE5-9DDF-0548-2E70ED473FED}"/>
              </a:ext>
            </a:extLst>
          </p:cNvPr>
          <p:cNvPicPr>
            <a:picLocks noChangeAspect="1"/>
          </p:cNvPicPr>
          <p:nvPr/>
        </p:nvPicPr>
        <p:blipFill rotWithShape="1">
          <a:blip r:embed="rId2">
            <a:grayscl/>
          </a:blip>
          <a:srcRect t="14408" r="-2" b="1194"/>
          <a:stretch/>
        </p:blipFill>
        <p:spPr>
          <a:xfrm>
            <a:off x="20" y="10"/>
            <a:ext cx="12191980" cy="6857990"/>
          </a:xfrm>
          <a:prstGeom prst="rect">
            <a:avLst/>
          </a:prstGeom>
        </p:spPr>
      </p:pic>
      <p:sp>
        <p:nvSpPr>
          <p:cNvPr id="28" name="Freeform 12">
            <a:extLst>
              <a:ext uri="{FF2B5EF4-FFF2-40B4-BE49-F238E27FC236}">
                <a16:creationId xmlns:a16="http://schemas.microsoft.com/office/drawing/2014/main" id="{5625EBD2-B0F5-41AE-B3A7-8EC4682642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81594" y="2311110"/>
            <a:ext cx="7028812" cy="2235780"/>
          </a:xfrm>
          <a:custGeom>
            <a:avLst/>
            <a:gdLst>
              <a:gd name="connsiteX0" fmla="*/ 0 w 8935452"/>
              <a:gd name="connsiteY0" fmla="*/ 0 h 3735526"/>
              <a:gd name="connsiteX1" fmla="*/ 8935452 w 8935452"/>
              <a:gd name="connsiteY1" fmla="*/ 0 h 3735526"/>
              <a:gd name="connsiteX2" fmla="*/ 8935452 w 8935452"/>
              <a:gd name="connsiteY2" fmla="*/ 3384463 h 3735526"/>
              <a:gd name="connsiteX3" fmla="*/ 4674433 w 8935452"/>
              <a:gd name="connsiteY3" fmla="*/ 3384463 h 3735526"/>
              <a:gd name="connsiteX4" fmla="*/ 4470816 w 8935452"/>
              <a:gd name="connsiteY4" fmla="*/ 3735526 h 3735526"/>
              <a:gd name="connsiteX5" fmla="*/ 4267200 w 8935452"/>
              <a:gd name="connsiteY5" fmla="*/ 3384463 h 3735526"/>
              <a:gd name="connsiteX6" fmla="*/ 0 w 8935452"/>
              <a:gd name="connsiteY6" fmla="*/ 3384463 h 3735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35452" h="3735526">
                <a:moveTo>
                  <a:pt x="0" y="0"/>
                </a:moveTo>
                <a:lnTo>
                  <a:pt x="8935452" y="0"/>
                </a:lnTo>
                <a:lnTo>
                  <a:pt x="8935452" y="3384463"/>
                </a:lnTo>
                <a:lnTo>
                  <a:pt x="4674433" y="3384463"/>
                </a:lnTo>
                <a:lnTo>
                  <a:pt x="4470816" y="3735526"/>
                </a:lnTo>
                <a:lnTo>
                  <a:pt x="4267200" y="3384463"/>
                </a:lnTo>
                <a:lnTo>
                  <a:pt x="0" y="3384463"/>
                </a:lnTo>
                <a:close/>
              </a:path>
            </a:pathLst>
          </a:custGeom>
          <a:solidFill>
            <a:schemeClr val="bg2"/>
          </a:solidFill>
          <a:ln w="190500" cap="sq" cmpd="thinThick">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D33A08DD-4D93-3540-B880-4170FBF1D479}"/>
              </a:ext>
            </a:extLst>
          </p:cNvPr>
          <p:cNvSpPr>
            <a:spLocks noGrp="1"/>
          </p:cNvSpPr>
          <p:nvPr>
            <p:ph type="title"/>
          </p:nvPr>
        </p:nvSpPr>
        <p:spPr>
          <a:xfrm>
            <a:off x="2616078" y="2486025"/>
            <a:ext cx="6912950" cy="1676400"/>
          </a:xfrm>
        </p:spPr>
        <p:txBody>
          <a:bodyPr vert="horz" lIns="91440" tIns="45720" rIns="91440" bIns="45720" rtlCol="0" anchor="ctr">
            <a:normAutofit/>
          </a:bodyPr>
          <a:lstStyle/>
          <a:p>
            <a:pPr algn="ctr"/>
            <a:r>
              <a:rPr lang="en-US" b="1" dirty="0">
                <a:solidFill>
                  <a:srgbClr val="FFC000"/>
                </a:solidFill>
                <a:cs typeface="Calibri Light"/>
              </a:rPr>
              <a:t>Feedback from Sun Squad</a:t>
            </a:r>
            <a:r>
              <a:rPr lang="en-US" b="1" dirty="0">
                <a:solidFill>
                  <a:schemeClr val="tx2"/>
                </a:solidFill>
                <a:cs typeface="Calibri Light"/>
              </a:rPr>
              <a:t> </a:t>
            </a:r>
          </a:p>
        </p:txBody>
      </p:sp>
    </p:spTree>
    <p:extLst>
      <p:ext uri="{BB962C8B-B14F-4D97-AF65-F5344CB8AC3E}">
        <p14:creationId xmlns:p14="http://schemas.microsoft.com/office/powerpoint/2010/main" val="3340958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 name="Rectangle 42">
            <a:extLst>
              <a:ext uri="{FF2B5EF4-FFF2-40B4-BE49-F238E27FC236}">
                <a16:creationId xmlns:a16="http://schemas.microsoft.com/office/drawing/2014/main" id="{3A397E3E-B90C-4D82-BAAA-36F7AC6A45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5" name="Group 44">
            <a:extLst>
              <a:ext uri="{FF2B5EF4-FFF2-40B4-BE49-F238E27FC236}">
                <a16:creationId xmlns:a16="http://schemas.microsoft.com/office/drawing/2014/main" id="{A464D8F0-8ADF-41F0-B6EF-EDCB07786F0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13871"/>
            <a:ext cx="1861854" cy="717514"/>
            <a:chOff x="0" y="604259"/>
            <a:chExt cx="1861854" cy="717514"/>
          </a:xfrm>
          <a:solidFill>
            <a:srgbClr val="FFFFFF"/>
          </a:solidFill>
        </p:grpSpPr>
        <p:sp>
          <p:nvSpPr>
            <p:cNvPr id="46" name="Freeform: Shape 45">
              <a:extLst>
                <a:ext uri="{FF2B5EF4-FFF2-40B4-BE49-F238E27FC236}">
                  <a16:creationId xmlns:a16="http://schemas.microsoft.com/office/drawing/2014/main" id="{75682B8C-4240-452F-96C1-4CD7E59B58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604259"/>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grpFill/>
            <a:ln w="9525" cap="flat">
              <a:noFill/>
              <a:prstDash val="solid"/>
              <a:miter/>
            </a:ln>
          </p:spPr>
          <p:txBody>
            <a:bodyPr wrap="square" rtlCol="0" anchor="ctr">
              <a:noAutofit/>
            </a:bodyPr>
            <a:lstStyle/>
            <a:p>
              <a:endParaRPr lang="en-US"/>
            </a:p>
          </p:txBody>
        </p:sp>
        <p:sp>
          <p:nvSpPr>
            <p:cNvPr id="47" name="Freeform: Shape 46">
              <a:extLst>
                <a:ext uri="{FF2B5EF4-FFF2-40B4-BE49-F238E27FC236}">
                  <a16:creationId xmlns:a16="http://schemas.microsoft.com/office/drawing/2014/main" id="{52E986DD-2E0C-40E9-A0B4-1492E7C944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1043994"/>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grpFill/>
            <a:ln w="9525" cap="flat">
              <a:noFill/>
              <a:prstDash val="solid"/>
              <a:miter/>
            </a:ln>
          </p:spPr>
          <p:txBody>
            <a:bodyPr wrap="square" rtlCol="0" anchor="ctr">
              <a:noAutofit/>
            </a:bodyPr>
            <a:lstStyle/>
            <a:p>
              <a:endParaRPr lang="en-US"/>
            </a:p>
          </p:txBody>
        </p:sp>
      </p:grpSp>
      <p:grpSp>
        <p:nvGrpSpPr>
          <p:cNvPr id="49" name="Group 48">
            <a:extLst>
              <a:ext uri="{FF2B5EF4-FFF2-40B4-BE49-F238E27FC236}">
                <a16:creationId xmlns:a16="http://schemas.microsoft.com/office/drawing/2014/main" id="{E21147CC-0146-459F-AC50-3DE54A0E77C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13871"/>
            <a:ext cx="1861854" cy="717514"/>
            <a:chOff x="0" y="604259"/>
            <a:chExt cx="1861854" cy="717514"/>
          </a:xfrm>
          <a:solidFill>
            <a:schemeClr val="bg1"/>
          </a:solidFill>
        </p:grpSpPr>
        <p:sp>
          <p:nvSpPr>
            <p:cNvPr id="50" name="Freeform: Shape 49">
              <a:extLst>
                <a:ext uri="{FF2B5EF4-FFF2-40B4-BE49-F238E27FC236}">
                  <a16:creationId xmlns:a16="http://schemas.microsoft.com/office/drawing/2014/main" id="{0C8971EE-FF2D-4E91-9815-2CCC66CD94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604259"/>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grpFill/>
            <a:ln w="9525" cap="flat">
              <a:noFill/>
              <a:prstDash val="solid"/>
              <a:miter/>
            </a:ln>
          </p:spPr>
          <p:txBody>
            <a:bodyPr wrap="square" rtlCol="0" anchor="ctr">
              <a:noAutofit/>
            </a:bodyPr>
            <a:lstStyle/>
            <a:p>
              <a:endParaRPr lang="en-US"/>
            </a:p>
          </p:txBody>
        </p:sp>
        <p:sp>
          <p:nvSpPr>
            <p:cNvPr id="51" name="Freeform: Shape 50">
              <a:extLst>
                <a:ext uri="{FF2B5EF4-FFF2-40B4-BE49-F238E27FC236}">
                  <a16:creationId xmlns:a16="http://schemas.microsoft.com/office/drawing/2014/main" id="{4921A2CC-9B13-43D7-8074-9B7479CEB6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1043994"/>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grpFill/>
            <a:ln w="9525" cap="flat">
              <a:noFill/>
              <a:prstDash val="solid"/>
              <a:miter/>
            </a:ln>
          </p:spPr>
          <p:txBody>
            <a:bodyPr wrap="square" rtlCol="0" anchor="ctr">
              <a:noAutofit/>
            </a:bodyPr>
            <a:lstStyle/>
            <a:p>
              <a:endParaRPr lang="en-US"/>
            </a:p>
          </p:txBody>
        </p:sp>
      </p:grpSp>
      <p:grpSp>
        <p:nvGrpSpPr>
          <p:cNvPr id="53" name="Group 52">
            <a:extLst>
              <a:ext uri="{FF2B5EF4-FFF2-40B4-BE49-F238E27FC236}">
                <a16:creationId xmlns:a16="http://schemas.microsoft.com/office/drawing/2014/main" id="{CE7D92DE-9334-4F12-AD6B-8548D4F9A18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30364" y="1215898"/>
            <a:ext cx="3959478" cy="4710717"/>
            <a:chOff x="1674895" y="1345036"/>
            <a:chExt cx="5428610" cy="4210939"/>
          </a:xfrm>
        </p:grpSpPr>
        <p:sp>
          <p:nvSpPr>
            <p:cNvPr id="54" name="Rectangle 53">
              <a:extLst>
                <a:ext uri="{FF2B5EF4-FFF2-40B4-BE49-F238E27FC236}">
                  <a16:creationId xmlns:a16="http://schemas.microsoft.com/office/drawing/2014/main" id="{DA39D0FC-B65F-4D5D-A8AD-6D0E6C4D67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74895" y="1345036"/>
              <a:ext cx="5428610" cy="4210939"/>
            </a:xfrm>
            <a:prstGeom prst="rect">
              <a:avLst/>
            </a:pr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163AFBF5-FA42-4BA8-BCE4-E37A127ACF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74895" y="1345036"/>
              <a:ext cx="5428610" cy="4210939"/>
            </a:xfrm>
            <a:prstGeom prst="rect">
              <a:avLst/>
            </a:pr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7" name="Rectangle 56">
            <a:extLst>
              <a:ext uri="{FF2B5EF4-FFF2-40B4-BE49-F238E27FC236}">
                <a16:creationId xmlns:a16="http://schemas.microsoft.com/office/drawing/2014/main" id="{BE1E800F-93B7-4AB7-B63A-E4C4E9C2C3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039" y="1073781"/>
            <a:ext cx="4027288" cy="4727733"/>
          </a:xfrm>
          <a:prstGeom prst="rect">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938169B-25B4-2FCB-8CD1-5C109D19B1C9}"/>
              </a:ext>
            </a:extLst>
          </p:cNvPr>
          <p:cNvSpPr>
            <a:spLocks noGrp="1"/>
          </p:cNvSpPr>
          <p:nvPr>
            <p:ph type="title"/>
          </p:nvPr>
        </p:nvSpPr>
        <p:spPr>
          <a:xfrm>
            <a:off x="730364" y="1274547"/>
            <a:ext cx="3776322" cy="1724685"/>
          </a:xfrm>
        </p:spPr>
        <p:txBody>
          <a:bodyPr vert="horz" lIns="91440" tIns="45720" rIns="91440" bIns="45720" rtlCol="0" anchor="b">
            <a:normAutofit/>
          </a:bodyPr>
          <a:lstStyle/>
          <a:p>
            <a:pPr algn="ctr"/>
            <a:r>
              <a:rPr lang="en-US" sz="4000" dirty="0">
                <a:solidFill>
                  <a:schemeClr val="bg1"/>
                </a:solidFill>
              </a:rPr>
              <a:t>UV-rays experiment time!</a:t>
            </a:r>
          </a:p>
        </p:txBody>
      </p:sp>
      <p:sp>
        <p:nvSpPr>
          <p:cNvPr id="59" name="Freeform: Shape 58">
            <a:extLst>
              <a:ext uri="{FF2B5EF4-FFF2-40B4-BE49-F238E27FC236}">
                <a16:creationId xmlns:a16="http://schemas.microsoft.com/office/drawing/2014/main" id="{A2B5CBEA-F125-49B6-8335-227C325B11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0790119" y="0"/>
            <a:ext cx="1401881" cy="1345036"/>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1" name="Freeform: Shape 60">
            <a:extLst>
              <a:ext uri="{FF2B5EF4-FFF2-40B4-BE49-F238E27FC236}">
                <a16:creationId xmlns:a16="http://schemas.microsoft.com/office/drawing/2014/main" id="{A1A59942-B6FE-4CF6-8242-F6EE3231B8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0790119" y="0"/>
            <a:ext cx="1401881" cy="1345036"/>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chemeClr val="accent2">
              <a:alpha val="3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3" name="Oval 62">
            <a:extLst>
              <a:ext uri="{FF2B5EF4-FFF2-40B4-BE49-F238E27FC236}">
                <a16:creationId xmlns:a16="http://schemas.microsoft.com/office/drawing/2014/main" id="{F2D9628C-9189-4868-B8AA-1727266FEF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0423" y="4590987"/>
            <a:ext cx="319941" cy="319941"/>
          </a:xfrm>
          <a:prstGeom prst="ellipse">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5" name="Oval 64">
            <a:extLst>
              <a:ext uri="{FF2B5EF4-FFF2-40B4-BE49-F238E27FC236}">
                <a16:creationId xmlns:a16="http://schemas.microsoft.com/office/drawing/2014/main" id="{1AF05241-2204-496E-AD1F-68B31922BB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0423" y="4590987"/>
            <a:ext cx="319941" cy="319941"/>
          </a:xfrm>
          <a:prstGeom prst="ellipse">
            <a:avLst/>
          </a:pr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19" name="Graphic 18" descr="Soleil">
            <a:extLst>
              <a:ext uri="{FF2B5EF4-FFF2-40B4-BE49-F238E27FC236}">
                <a16:creationId xmlns:a16="http://schemas.microsoft.com/office/drawing/2014/main" id="{B02FDFBC-0EAE-058B-530E-C4A84E38E33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568997" y="3436119"/>
            <a:ext cx="1989555" cy="1989555"/>
          </a:xfrm>
          <a:prstGeom prst="rect">
            <a:avLst/>
          </a:prstGeom>
          <a:ln w="28575">
            <a:noFill/>
          </a:ln>
        </p:spPr>
      </p:pic>
      <p:grpSp>
        <p:nvGrpSpPr>
          <p:cNvPr id="67" name="Graphic 185">
            <a:extLst>
              <a:ext uri="{FF2B5EF4-FFF2-40B4-BE49-F238E27FC236}">
                <a16:creationId xmlns:a16="http://schemas.microsoft.com/office/drawing/2014/main" id="{FB9739EB-7F66-433D-841F-AB3CD18700B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503907" y="5801515"/>
            <a:ext cx="1054466" cy="469689"/>
            <a:chOff x="9841624" y="4115729"/>
            <a:chExt cx="602169" cy="268223"/>
          </a:xfrm>
          <a:solidFill>
            <a:schemeClr val="bg1"/>
          </a:solidFill>
        </p:grpSpPr>
        <p:sp>
          <p:nvSpPr>
            <p:cNvPr id="68" name="Freeform: Shape 67">
              <a:extLst>
                <a:ext uri="{FF2B5EF4-FFF2-40B4-BE49-F238E27FC236}">
                  <a16:creationId xmlns:a16="http://schemas.microsoft.com/office/drawing/2014/main" id="{104F2BBD-A005-4DCB-9566-F2351050BE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8B00DEC7-198B-49D1-98FD-018F3ECFCF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F14DFC82-B3B3-468E-91B3-1302CFC684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D3250EFE-214E-4B8E-AF96-036A514FFB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AD058EBE-D4A5-4C43-B170-6A451F87A7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5" name="TextBox 4">
            <a:extLst>
              <a:ext uri="{FF2B5EF4-FFF2-40B4-BE49-F238E27FC236}">
                <a16:creationId xmlns:a16="http://schemas.microsoft.com/office/drawing/2014/main" id="{D363D110-4036-DB73-DB3D-B2C202D6E3DE}"/>
              </a:ext>
            </a:extLst>
          </p:cNvPr>
          <p:cNvSpPr txBox="1"/>
          <p:nvPr/>
        </p:nvSpPr>
        <p:spPr>
          <a:xfrm>
            <a:off x="4858901" y="1075174"/>
            <a:ext cx="7149937" cy="5170646"/>
          </a:xfrm>
          <a:prstGeom prst="rect">
            <a:avLst/>
          </a:prstGeom>
          <a:solidFill>
            <a:schemeClr val="accent4">
              <a:lumMod val="40000"/>
              <a:lumOff val="6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000" dirty="0">
                <a:cs typeface="Calibri"/>
              </a:rPr>
              <a:t>UV waves are rays of light that come from the sun or from artificial devices like lamps or tanning beds.</a:t>
            </a:r>
          </a:p>
          <a:p>
            <a:endParaRPr lang="en-GB" sz="3000" dirty="0">
              <a:cs typeface="Calibri"/>
            </a:endParaRPr>
          </a:p>
          <a:p>
            <a:r>
              <a:rPr lang="en-GB" sz="3000" dirty="0">
                <a:cs typeface="Calibri"/>
              </a:rPr>
              <a:t>Humans are not able to see UV lights with our eyes! Some insects and animals can!</a:t>
            </a:r>
            <a:endParaRPr lang="en-GB" sz="3000" dirty="0">
              <a:ea typeface="Calibri"/>
              <a:cs typeface="Calibri"/>
            </a:endParaRPr>
          </a:p>
          <a:p>
            <a:endParaRPr lang="en-GB" sz="3000" dirty="0">
              <a:ea typeface="Calibri"/>
              <a:cs typeface="Calibri"/>
            </a:endParaRPr>
          </a:p>
          <a:p>
            <a:r>
              <a:rPr lang="en-GB" sz="3000" dirty="0">
                <a:ea typeface="Calibri"/>
                <a:cs typeface="Calibri"/>
              </a:rPr>
              <a:t>How can we tell whether the sun may cause harm?</a:t>
            </a:r>
          </a:p>
          <a:p>
            <a:endParaRPr lang="en-GB" sz="3000" dirty="0">
              <a:cs typeface="Calibri"/>
            </a:endParaRPr>
          </a:p>
          <a:p>
            <a:endParaRPr lang="en-GB" sz="3000" dirty="0">
              <a:ea typeface="Calibri"/>
              <a:cs typeface="Calibri"/>
            </a:endParaRPr>
          </a:p>
        </p:txBody>
      </p:sp>
    </p:spTree>
    <p:extLst>
      <p:ext uri="{BB962C8B-B14F-4D97-AF65-F5344CB8AC3E}">
        <p14:creationId xmlns:p14="http://schemas.microsoft.com/office/powerpoint/2010/main" val="31384303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 name="Rectangle 42">
            <a:extLst>
              <a:ext uri="{FF2B5EF4-FFF2-40B4-BE49-F238E27FC236}">
                <a16:creationId xmlns:a16="http://schemas.microsoft.com/office/drawing/2014/main" id="{3A397E3E-B90C-4D82-BAAA-36F7AC6A45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5" name="Group 44">
            <a:extLst>
              <a:ext uri="{FF2B5EF4-FFF2-40B4-BE49-F238E27FC236}">
                <a16:creationId xmlns:a16="http://schemas.microsoft.com/office/drawing/2014/main" id="{A464D8F0-8ADF-41F0-B6EF-EDCB07786F0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13871"/>
            <a:ext cx="1861854" cy="717514"/>
            <a:chOff x="0" y="604259"/>
            <a:chExt cx="1861854" cy="717514"/>
          </a:xfrm>
          <a:solidFill>
            <a:srgbClr val="FFFFFF"/>
          </a:solidFill>
        </p:grpSpPr>
        <p:sp>
          <p:nvSpPr>
            <p:cNvPr id="46" name="Freeform: Shape 45">
              <a:extLst>
                <a:ext uri="{FF2B5EF4-FFF2-40B4-BE49-F238E27FC236}">
                  <a16:creationId xmlns:a16="http://schemas.microsoft.com/office/drawing/2014/main" id="{75682B8C-4240-452F-96C1-4CD7E59B58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604259"/>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grpFill/>
            <a:ln w="9525" cap="flat">
              <a:noFill/>
              <a:prstDash val="solid"/>
              <a:miter/>
            </a:ln>
          </p:spPr>
          <p:txBody>
            <a:bodyPr wrap="square" rtlCol="0" anchor="ctr">
              <a:noAutofit/>
            </a:bodyPr>
            <a:lstStyle/>
            <a:p>
              <a:endParaRPr lang="en-US"/>
            </a:p>
          </p:txBody>
        </p:sp>
        <p:sp>
          <p:nvSpPr>
            <p:cNvPr id="47" name="Freeform: Shape 46">
              <a:extLst>
                <a:ext uri="{FF2B5EF4-FFF2-40B4-BE49-F238E27FC236}">
                  <a16:creationId xmlns:a16="http://schemas.microsoft.com/office/drawing/2014/main" id="{52E986DD-2E0C-40E9-A0B4-1492E7C944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1043994"/>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grpFill/>
            <a:ln w="9525" cap="flat">
              <a:noFill/>
              <a:prstDash val="solid"/>
              <a:miter/>
            </a:ln>
          </p:spPr>
          <p:txBody>
            <a:bodyPr wrap="square" rtlCol="0" anchor="ctr">
              <a:noAutofit/>
            </a:bodyPr>
            <a:lstStyle/>
            <a:p>
              <a:endParaRPr lang="en-US"/>
            </a:p>
          </p:txBody>
        </p:sp>
      </p:grpSp>
      <p:grpSp>
        <p:nvGrpSpPr>
          <p:cNvPr id="49" name="Group 48">
            <a:extLst>
              <a:ext uri="{FF2B5EF4-FFF2-40B4-BE49-F238E27FC236}">
                <a16:creationId xmlns:a16="http://schemas.microsoft.com/office/drawing/2014/main" id="{E21147CC-0146-459F-AC50-3DE54A0E77C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13871"/>
            <a:ext cx="1861854" cy="717514"/>
            <a:chOff x="0" y="604259"/>
            <a:chExt cx="1861854" cy="717514"/>
          </a:xfrm>
          <a:solidFill>
            <a:schemeClr val="bg1"/>
          </a:solidFill>
        </p:grpSpPr>
        <p:sp>
          <p:nvSpPr>
            <p:cNvPr id="50" name="Freeform: Shape 49">
              <a:extLst>
                <a:ext uri="{FF2B5EF4-FFF2-40B4-BE49-F238E27FC236}">
                  <a16:creationId xmlns:a16="http://schemas.microsoft.com/office/drawing/2014/main" id="{0C8971EE-FF2D-4E91-9815-2CCC66CD94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604259"/>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grpFill/>
            <a:ln w="9525" cap="flat">
              <a:noFill/>
              <a:prstDash val="solid"/>
              <a:miter/>
            </a:ln>
          </p:spPr>
          <p:txBody>
            <a:bodyPr wrap="square" rtlCol="0" anchor="ctr">
              <a:noAutofit/>
            </a:bodyPr>
            <a:lstStyle/>
            <a:p>
              <a:endParaRPr lang="en-US"/>
            </a:p>
          </p:txBody>
        </p:sp>
        <p:sp>
          <p:nvSpPr>
            <p:cNvPr id="51" name="Freeform: Shape 50">
              <a:extLst>
                <a:ext uri="{FF2B5EF4-FFF2-40B4-BE49-F238E27FC236}">
                  <a16:creationId xmlns:a16="http://schemas.microsoft.com/office/drawing/2014/main" id="{4921A2CC-9B13-43D7-8074-9B7479CEB6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1043994"/>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grpFill/>
            <a:ln w="9525" cap="flat">
              <a:noFill/>
              <a:prstDash val="solid"/>
              <a:miter/>
            </a:ln>
          </p:spPr>
          <p:txBody>
            <a:bodyPr wrap="square" rtlCol="0" anchor="ctr">
              <a:noAutofit/>
            </a:bodyPr>
            <a:lstStyle/>
            <a:p>
              <a:endParaRPr lang="en-US"/>
            </a:p>
          </p:txBody>
        </p:sp>
      </p:grpSp>
      <p:grpSp>
        <p:nvGrpSpPr>
          <p:cNvPr id="53" name="Group 52">
            <a:extLst>
              <a:ext uri="{FF2B5EF4-FFF2-40B4-BE49-F238E27FC236}">
                <a16:creationId xmlns:a16="http://schemas.microsoft.com/office/drawing/2014/main" id="{CE7D92DE-9334-4F12-AD6B-8548D4F9A18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30364" y="1215898"/>
            <a:ext cx="3959478" cy="4710717"/>
            <a:chOff x="1674895" y="1345036"/>
            <a:chExt cx="5428610" cy="4210939"/>
          </a:xfrm>
        </p:grpSpPr>
        <p:sp>
          <p:nvSpPr>
            <p:cNvPr id="54" name="Rectangle 53">
              <a:extLst>
                <a:ext uri="{FF2B5EF4-FFF2-40B4-BE49-F238E27FC236}">
                  <a16:creationId xmlns:a16="http://schemas.microsoft.com/office/drawing/2014/main" id="{DA39D0FC-B65F-4D5D-A8AD-6D0E6C4D67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74895" y="1345036"/>
              <a:ext cx="5428610" cy="4210939"/>
            </a:xfrm>
            <a:prstGeom prst="rect">
              <a:avLst/>
            </a:pr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163AFBF5-FA42-4BA8-BCE4-E37A127ACF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74895" y="1345036"/>
              <a:ext cx="5428610" cy="4210939"/>
            </a:xfrm>
            <a:prstGeom prst="rect">
              <a:avLst/>
            </a:pr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7" name="Rectangle 56">
            <a:extLst>
              <a:ext uri="{FF2B5EF4-FFF2-40B4-BE49-F238E27FC236}">
                <a16:creationId xmlns:a16="http://schemas.microsoft.com/office/drawing/2014/main" id="{BE1E800F-93B7-4AB7-B63A-E4C4E9C2C3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039" y="1073781"/>
            <a:ext cx="4027288" cy="4727733"/>
          </a:xfrm>
          <a:prstGeom prst="rect">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938169B-25B4-2FCB-8CD1-5C109D19B1C9}"/>
              </a:ext>
            </a:extLst>
          </p:cNvPr>
          <p:cNvSpPr>
            <a:spLocks noGrp="1"/>
          </p:cNvSpPr>
          <p:nvPr>
            <p:ph type="title"/>
          </p:nvPr>
        </p:nvSpPr>
        <p:spPr>
          <a:xfrm>
            <a:off x="730364" y="1274547"/>
            <a:ext cx="3776322" cy="1724685"/>
          </a:xfrm>
        </p:spPr>
        <p:txBody>
          <a:bodyPr vert="horz" lIns="91440" tIns="45720" rIns="91440" bIns="45720" rtlCol="0" anchor="b">
            <a:normAutofit/>
          </a:bodyPr>
          <a:lstStyle/>
          <a:p>
            <a:pPr algn="ctr"/>
            <a:r>
              <a:rPr lang="en-US" sz="4000" dirty="0">
                <a:solidFill>
                  <a:schemeClr val="bg1"/>
                </a:solidFill>
              </a:rPr>
              <a:t>UV-rays experiment time!</a:t>
            </a:r>
          </a:p>
        </p:txBody>
      </p:sp>
      <p:sp>
        <p:nvSpPr>
          <p:cNvPr id="59" name="Freeform: Shape 58">
            <a:extLst>
              <a:ext uri="{FF2B5EF4-FFF2-40B4-BE49-F238E27FC236}">
                <a16:creationId xmlns:a16="http://schemas.microsoft.com/office/drawing/2014/main" id="{A2B5CBEA-F125-49B6-8335-227C325B11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0790119" y="0"/>
            <a:ext cx="1401881" cy="1345036"/>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1" name="Freeform: Shape 60">
            <a:extLst>
              <a:ext uri="{FF2B5EF4-FFF2-40B4-BE49-F238E27FC236}">
                <a16:creationId xmlns:a16="http://schemas.microsoft.com/office/drawing/2014/main" id="{A1A59942-B6FE-4CF6-8242-F6EE3231B8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0790119" y="0"/>
            <a:ext cx="1401881" cy="1345036"/>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chemeClr val="accent2">
              <a:alpha val="3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3" name="Oval 62">
            <a:extLst>
              <a:ext uri="{FF2B5EF4-FFF2-40B4-BE49-F238E27FC236}">
                <a16:creationId xmlns:a16="http://schemas.microsoft.com/office/drawing/2014/main" id="{F2D9628C-9189-4868-B8AA-1727266FEF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0423" y="4590987"/>
            <a:ext cx="319941" cy="319941"/>
          </a:xfrm>
          <a:prstGeom prst="ellipse">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5" name="Oval 64">
            <a:extLst>
              <a:ext uri="{FF2B5EF4-FFF2-40B4-BE49-F238E27FC236}">
                <a16:creationId xmlns:a16="http://schemas.microsoft.com/office/drawing/2014/main" id="{1AF05241-2204-496E-AD1F-68B31922BB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0423" y="4590987"/>
            <a:ext cx="319941" cy="319941"/>
          </a:xfrm>
          <a:prstGeom prst="ellipse">
            <a:avLst/>
          </a:pr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19" name="Graphic 18" descr="Soleil">
            <a:extLst>
              <a:ext uri="{FF2B5EF4-FFF2-40B4-BE49-F238E27FC236}">
                <a16:creationId xmlns:a16="http://schemas.microsoft.com/office/drawing/2014/main" id="{B02FDFBC-0EAE-058B-530E-C4A84E38E33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497110" y="3508006"/>
            <a:ext cx="1989555" cy="1989555"/>
          </a:xfrm>
          <a:prstGeom prst="rect">
            <a:avLst/>
          </a:prstGeom>
          <a:ln w="28575">
            <a:noFill/>
          </a:ln>
        </p:spPr>
      </p:pic>
      <p:grpSp>
        <p:nvGrpSpPr>
          <p:cNvPr id="67" name="Graphic 185">
            <a:extLst>
              <a:ext uri="{FF2B5EF4-FFF2-40B4-BE49-F238E27FC236}">
                <a16:creationId xmlns:a16="http://schemas.microsoft.com/office/drawing/2014/main" id="{FB9739EB-7F66-433D-841F-AB3CD18700B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503907" y="5801515"/>
            <a:ext cx="1054466" cy="469689"/>
            <a:chOff x="9841624" y="4115729"/>
            <a:chExt cx="602169" cy="268223"/>
          </a:xfrm>
          <a:solidFill>
            <a:schemeClr val="bg1"/>
          </a:solidFill>
        </p:grpSpPr>
        <p:sp>
          <p:nvSpPr>
            <p:cNvPr id="68" name="Freeform: Shape 67">
              <a:extLst>
                <a:ext uri="{FF2B5EF4-FFF2-40B4-BE49-F238E27FC236}">
                  <a16:creationId xmlns:a16="http://schemas.microsoft.com/office/drawing/2014/main" id="{104F2BBD-A005-4DCB-9566-F2351050BE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8B00DEC7-198B-49D1-98FD-018F3ECFCF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F14DFC82-B3B3-468E-91B3-1302CFC684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D3250EFE-214E-4B8E-AF96-036A514FFB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AD058EBE-D4A5-4C43-B170-6A451F87A7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pic>
        <p:nvPicPr>
          <p:cNvPr id="3" name="Picture 2" descr="Pack of 100 UV Detecting Beads">
            <a:extLst>
              <a:ext uri="{FF2B5EF4-FFF2-40B4-BE49-F238E27FC236}">
                <a16:creationId xmlns:a16="http://schemas.microsoft.com/office/drawing/2014/main" id="{A441DFA5-6E9F-7678-A433-E976B4DE0518}"/>
              </a:ext>
            </a:extLst>
          </p:cNvPr>
          <p:cNvPicPr>
            <a:picLocks noChangeAspect="1"/>
          </p:cNvPicPr>
          <p:nvPr/>
        </p:nvPicPr>
        <p:blipFill rotWithShape="1">
          <a:blip r:embed="rId5"/>
          <a:srcRect l="14177" t="-175" r="14430" b="1315"/>
          <a:stretch/>
        </p:blipFill>
        <p:spPr>
          <a:xfrm>
            <a:off x="5718057" y="675736"/>
            <a:ext cx="4607355" cy="5597919"/>
          </a:xfrm>
          <a:prstGeom prst="rect">
            <a:avLst/>
          </a:prstGeom>
        </p:spPr>
      </p:pic>
    </p:spTree>
    <p:extLst>
      <p:ext uri="{BB962C8B-B14F-4D97-AF65-F5344CB8AC3E}">
        <p14:creationId xmlns:p14="http://schemas.microsoft.com/office/powerpoint/2010/main" val="32118822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CC81228-CEA3-402B-B8E5-688F5BFA78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Arc 10">
            <a:extLst>
              <a:ext uri="{FF2B5EF4-FFF2-40B4-BE49-F238E27FC236}">
                <a16:creationId xmlns:a16="http://schemas.microsoft.com/office/drawing/2014/main" id="{BC0916B8-FF7A-4ECB-9FD7-C7668658D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011959" flipH="1">
            <a:off x="548353" y="3147190"/>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CC26D012-3A75-BF48-6DE4-D40CFD3B4EA6}"/>
              </a:ext>
            </a:extLst>
          </p:cNvPr>
          <p:cNvSpPr txBox="1"/>
          <p:nvPr/>
        </p:nvSpPr>
        <p:spPr>
          <a:xfrm>
            <a:off x="595593" y="424428"/>
            <a:ext cx="11003943" cy="1477328"/>
          </a:xfrm>
          <a:custGeom>
            <a:avLst/>
            <a:gdLst>
              <a:gd name="connsiteX0" fmla="*/ 0 w 11003943"/>
              <a:gd name="connsiteY0" fmla="*/ 0 h 1477328"/>
              <a:gd name="connsiteX1" fmla="*/ 501290 w 11003943"/>
              <a:gd name="connsiteY1" fmla="*/ 0 h 1477328"/>
              <a:gd name="connsiteX2" fmla="*/ 1222659 w 11003943"/>
              <a:gd name="connsiteY2" fmla="*/ 0 h 1477328"/>
              <a:gd name="connsiteX3" fmla="*/ 2054068 w 11003943"/>
              <a:gd name="connsiteY3" fmla="*/ 0 h 1477328"/>
              <a:gd name="connsiteX4" fmla="*/ 2555358 w 11003943"/>
              <a:gd name="connsiteY4" fmla="*/ 0 h 1477328"/>
              <a:gd name="connsiteX5" fmla="*/ 3276729 w 11003943"/>
              <a:gd name="connsiteY5" fmla="*/ 0 h 1477328"/>
              <a:gd name="connsiteX6" fmla="*/ 3557940 w 11003943"/>
              <a:gd name="connsiteY6" fmla="*/ 0 h 1477328"/>
              <a:gd name="connsiteX7" fmla="*/ 4169271 w 11003943"/>
              <a:gd name="connsiteY7" fmla="*/ 0 h 1477328"/>
              <a:gd name="connsiteX8" fmla="*/ 5000679 w 11003943"/>
              <a:gd name="connsiteY8" fmla="*/ 0 h 1477328"/>
              <a:gd name="connsiteX9" fmla="*/ 5612010 w 11003943"/>
              <a:gd name="connsiteY9" fmla="*/ 0 h 1477328"/>
              <a:gd name="connsiteX10" fmla="*/ 5893220 w 11003943"/>
              <a:gd name="connsiteY10" fmla="*/ 0 h 1477328"/>
              <a:gd name="connsiteX11" fmla="*/ 6284472 w 11003943"/>
              <a:gd name="connsiteY11" fmla="*/ 0 h 1477328"/>
              <a:gd name="connsiteX12" fmla="*/ 7005843 w 11003943"/>
              <a:gd name="connsiteY12" fmla="*/ 0 h 1477328"/>
              <a:gd name="connsiteX13" fmla="*/ 7837252 w 11003943"/>
              <a:gd name="connsiteY13" fmla="*/ 0 h 1477328"/>
              <a:gd name="connsiteX14" fmla="*/ 8668660 w 11003943"/>
              <a:gd name="connsiteY14" fmla="*/ 0 h 1477328"/>
              <a:gd name="connsiteX15" fmla="*/ 9059911 w 11003943"/>
              <a:gd name="connsiteY15" fmla="*/ 0 h 1477328"/>
              <a:gd name="connsiteX16" fmla="*/ 9671242 w 11003943"/>
              <a:gd name="connsiteY16" fmla="*/ 0 h 1477328"/>
              <a:gd name="connsiteX17" fmla="*/ 10172532 w 11003943"/>
              <a:gd name="connsiteY17" fmla="*/ 0 h 1477328"/>
              <a:gd name="connsiteX18" fmla="*/ 11003943 w 11003943"/>
              <a:gd name="connsiteY18" fmla="*/ 0 h 1477328"/>
              <a:gd name="connsiteX19" fmla="*/ 11003943 w 11003943"/>
              <a:gd name="connsiteY19" fmla="*/ 1477328 h 1477328"/>
              <a:gd name="connsiteX20" fmla="*/ 10392612 w 11003943"/>
              <a:gd name="connsiteY20" fmla="*/ 1477328 h 1477328"/>
              <a:gd name="connsiteX21" fmla="*/ 9891320 w 11003943"/>
              <a:gd name="connsiteY21" fmla="*/ 1477328 h 1477328"/>
              <a:gd name="connsiteX22" fmla="*/ 9169952 w 11003943"/>
              <a:gd name="connsiteY22" fmla="*/ 1477328 h 1477328"/>
              <a:gd name="connsiteX23" fmla="*/ 8558621 w 11003943"/>
              <a:gd name="connsiteY23" fmla="*/ 1477328 h 1477328"/>
              <a:gd name="connsiteX24" fmla="*/ 8057330 w 11003943"/>
              <a:gd name="connsiteY24" fmla="*/ 1477328 h 1477328"/>
              <a:gd name="connsiteX25" fmla="*/ 7225921 w 11003943"/>
              <a:gd name="connsiteY25" fmla="*/ 1477328 h 1477328"/>
              <a:gd name="connsiteX26" fmla="*/ 6834670 w 11003943"/>
              <a:gd name="connsiteY26" fmla="*/ 1477328 h 1477328"/>
              <a:gd name="connsiteX27" fmla="*/ 6333380 w 11003943"/>
              <a:gd name="connsiteY27" fmla="*/ 1477328 h 1477328"/>
              <a:gd name="connsiteX28" fmla="*/ 5942129 w 11003943"/>
              <a:gd name="connsiteY28" fmla="*/ 1477328 h 1477328"/>
              <a:gd name="connsiteX29" fmla="*/ 5440837 w 11003943"/>
              <a:gd name="connsiteY29" fmla="*/ 1477328 h 1477328"/>
              <a:gd name="connsiteX30" fmla="*/ 4719469 w 11003943"/>
              <a:gd name="connsiteY30" fmla="*/ 1477328 h 1477328"/>
              <a:gd name="connsiteX31" fmla="*/ 4328216 w 11003943"/>
              <a:gd name="connsiteY31" fmla="*/ 1477328 h 1477328"/>
              <a:gd name="connsiteX32" fmla="*/ 3606846 w 11003943"/>
              <a:gd name="connsiteY32" fmla="*/ 1477328 h 1477328"/>
              <a:gd name="connsiteX33" fmla="*/ 3105556 w 11003943"/>
              <a:gd name="connsiteY33" fmla="*/ 1477328 h 1477328"/>
              <a:gd name="connsiteX34" fmla="*/ 2384186 w 11003943"/>
              <a:gd name="connsiteY34" fmla="*/ 1477328 h 1477328"/>
              <a:gd name="connsiteX35" fmla="*/ 2102974 w 11003943"/>
              <a:gd name="connsiteY35" fmla="*/ 1477328 h 1477328"/>
              <a:gd name="connsiteX36" fmla="*/ 1711723 w 11003943"/>
              <a:gd name="connsiteY36" fmla="*/ 1477328 h 1477328"/>
              <a:gd name="connsiteX37" fmla="*/ 880315 w 11003943"/>
              <a:gd name="connsiteY37" fmla="*/ 1477328 h 1477328"/>
              <a:gd name="connsiteX38" fmla="*/ 0 w 11003943"/>
              <a:gd name="connsiteY38" fmla="*/ 1477328 h 1477328"/>
              <a:gd name="connsiteX39" fmla="*/ 0 w 11003943"/>
              <a:gd name="connsiteY39" fmla="*/ 0 h 1477328"/>
              <a:gd name="connsiteX0" fmla="*/ 0 w 11003943"/>
              <a:gd name="connsiteY0" fmla="*/ 0 h 1477328"/>
              <a:gd name="connsiteX1" fmla="*/ 281210 w 11003943"/>
              <a:gd name="connsiteY1" fmla="*/ 0 h 1477328"/>
              <a:gd name="connsiteX2" fmla="*/ 892541 w 11003943"/>
              <a:gd name="connsiteY2" fmla="*/ 0 h 1477328"/>
              <a:gd name="connsiteX3" fmla="*/ 1613910 w 11003943"/>
              <a:gd name="connsiteY3" fmla="*/ 0 h 1477328"/>
              <a:gd name="connsiteX4" fmla="*/ 2335280 w 11003943"/>
              <a:gd name="connsiteY4" fmla="*/ 0 h 1477328"/>
              <a:gd name="connsiteX5" fmla="*/ 2616491 w 11003943"/>
              <a:gd name="connsiteY5" fmla="*/ 0 h 1477328"/>
              <a:gd name="connsiteX6" fmla="*/ 3117782 w 11003943"/>
              <a:gd name="connsiteY6" fmla="*/ 0 h 1477328"/>
              <a:gd name="connsiteX7" fmla="*/ 3509033 w 11003943"/>
              <a:gd name="connsiteY7" fmla="*/ 0 h 1477328"/>
              <a:gd name="connsiteX8" fmla="*/ 4230403 w 11003943"/>
              <a:gd name="connsiteY8" fmla="*/ 0 h 1477328"/>
              <a:gd name="connsiteX9" fmla="*/ 4951773 w 11003943"/>
              <a:gd name="connsiteY9" fmla="*/ 0 h 1477328"/>
              <a:gd name="connsiteX10" fmla="*/ 5232985 w 11003943"/>
              <a:gd name="connsiteY10" fmla="*/ 0 h 1477328"/>
              <a:gd name="connsiteX11" fmla="*/ 5844316 w 11003943"/>
              <a:gd name="connsiteY11" fmla="*/ 0 h 1477328"/>
              <a:gd name="connsiteX12" fmla="*/ 6675724 w 11003943"/>
              <a:gd name="connsiteY12" fmla="*/ 0 h 1477328"/>
              <a:gd name="connsiteX13" fmla="*/ 6956937 w 11003943"/>
              <a:gd name="connsiteY13" fmla="*/ 0 h 1477328"/>
              <a:gd name="connsiteX14" fmla="*/ 7348188 w 11003943"/>
              <a:gd name="connsiteY14" fmla="*/ 0 h 1477328"/>
              <a:gd name="connsiteX15" fmla="*/ 7849478 w 11003943"/>
              <a:gd name="connsiteY15" fmla="*/ 0 h 1477328"/>
              <a:gd name="connsiteX16" fmla="*/ 8570847 w 11003943"/>
              <a:gd name="connsiteY16" fmla="*/ 0 h 1477328"/>
              <a:gd name="connsiteX17" fmla="*/ 9402258 w 11003943"/>
              <a:gd name="connsiteY17" fmla="*/ 0 h 1477328"/>
              <a:gd name="connsiteX18" fmla="*/ 10233665 w 11003943"/>
              <a:gd name="connsiteY18" fmla="*/ 0 h 1477328"/>
              <a:gd name="connsiteX19" fmla="*/ 11003943 w 11003943"/>
              <a:gd name="connsiteY19" fmla="*/ 0 h 1477328"/>
              <a:gd name="connsiteX20" fmla="*/ 11003943 w 11003943"/>
              <a:gd name="connsiteY20" fmla="*/ 1477328 h 1477328"/>
              <a:gd name="connsiteX21" fmla="*/ 10282573 w 11003943"/>
              <a:gd name="connsiteY21" fmla="*/ 1477328 h 1477328"/>
              <a:gd name="connsiteX22" fmla="*/ 10001361 w 11003943"/>
              <a:gd name="connsiteY22" fmla="*/ 1477328 h 1477328"/>
              <a:gd name="connsiteX23" fmla="*/ 9279991 w 11003943"/>
              <a:gd name="connsiteY23" fmla="*/ 1477328 h 1477328"/>
              <a:gd name="connsiteX24" fmla="*/ 8778701 w 11003943"/>
              <a:gd name="connsiteY24" fmla="*/ 1477328 h 1477328"/>
              <a:gd name="connsiteX25" fmla="*/ 7947291 w 11003943"/>
              <a:gd name="connsiteY25" fmla="*/ 1477328 h 1477328"/>
              <a:gd name="connsiteX26" fmla="*/ 7556039 w 11003943"/>
              <a:gd name="connsiteY26" fmla="*/ 1477328 h 1477328"/>
              <a:gd name="connsiteX27" fmla="*/ 6944710 w 11003943"/>
              <a:gd name="connsiteY27" fmla="*/ 1477328 h 1477328"/>
              <a:gd name="connsiteX28" fmla="*/ 6443419 w 11003943"/>
              <a:gd name="connsiteY28" fmla="*/ 1477328 h 1477328"/>
              <a:gd name="connsiteX29" fmla="*/ 5832088 w 11003943"/>
              <a:gd name="connsiteY29" fmla="*/ 1477328 h 1477328"/>
              <a:gd name="connsiteX30" fmla="*/ 5440837 w 11003943"/>
              <a:gd name="connsiteY30" fmla="*/ 1477328 h 1477328"/>
              <a:gd name="connsiteX31" fmla="*/ 4829508 w 11003943"/>
              <a:gd name="connsiteY31" fmla="*/ 1477328 h 1477328"/>
              <a:gd name="connsiteX32" fmla="*/ 4108138 w 11003943"/>
              <a:gd name="connsiteY32" fmla="*/ 1477328 h 1477328"/>
              <a:gd name="connsiteX33" fmla="*/ 3826926 w 11003943"/>
              <a:gd name="connsiteY33" fmla="*/ 1477328 h 1477328"/>
              <a:gd name="connsiteX34" fmla="*/ 3105556 w 11003943"/>
              <a:gd name="connsiteY34" fmla="*/ 1477328 h 1477328"/>
              <a:gd name="connsiteX35" fmla="*/ 2604266 w 11003943"/>
              <a:gd name="connsiteY35" fmla="*/ 1477328 h 1477328"/>
              <a:gd name="connsiteX36" fmla="*/ 2213013 w 11003943"/>
              <a:gd name="connsiteY36" fmla="*/ 1477328 h 1477328"/>
              <a:gd name="connsiteX37" fmla="*/ 1381605 w 11003943"/>
              <a:gd name="connsiteY37" fmla="*/ 1477328 h 1477328"/>
              <a:gd name="connsiteX38" fmla="*/ 990354 w 11003943"/>
              <a:gd name="connsiteY38" fmla="*/ 1477328 h 1477328"/>
              <a:gd name="connsiteX39" fmla="*/ 0 w 11003943"/>
              <a:gd name="connsiteY39" fmla="*/ 1477328 h 1477328"/>
              <a:gd name="connsiteX40" fmla="*/ 0 w 11003943"/>
              <a:gd name="connsiteY40" fmla="*/ 0 h 1477328"/>
              <a:gd name="connsiteX0" fmla="*/ 0 w 11003943"/>
              <a:gd name="connsiteY0" fmla="*/ 0 h 1477328"/>
              <a:gd name="connsiteX1" fmla="*/ 501290 w 11003943"/>
              <a:gd name="connsiteY1" fmla="*/ 0 h 1477328"/>
              <a:gd name="connsiteX2" fmla="*/ 1222659 w 11003943"/>
              <a:gd name="connsiteY2" fmla="*/ 0 h 1477328"/>
              <a:gd name="connsiteX3" fmla="*/ 2054068 w 11003943"/>
              <a:gd name="connsiteY3" fmla="*/ 0 h 1477328"/>
              <a:gd name="connsiteX4" fmla="*/ 2555358 w 11003943"/>
              <a:gd name="connsiteY4" fmla="*/ 0 h 1477328"/>
              <a:gd name="connsiteX5" fmla="*/ 3276729 w 11003943"/>
              <a:gd name="connsiteY5" fmla="*/ 0 h 1477328"/>
              <a:gd name="connsiteX6" fmla="*/ 3557940 w 11003943"/>
              <a:gd name="connsiteY6" fmla="*/ 0 h 1477328"/>
              <a:gd name="connsiteX7" fmla="*/ 4169271 w 11003943"/>
              <a:gd name="connsiteY7" fmla="*/ 0 h 1477328"/>
              <a:gd name="connsiteX8" fmla="*/ 5000679 w 11003943"/>
              <a:gd name="connsiteY8" fmla="*/ 0 h 1477328"/>
              <a:gd name="connsiteX9" fmla="*/ 5612010 w 11003943"/>
              <a:gd name="connsiteY9" fmla="*/ 0 h 1477328"/>
              <a:gd name="connsiteX10" fmla="*/ 5893220 w 11003943"/>
              <a:gd name="connsiteY10" fmla="*/ 0 h 1477328"/>
              <a:gd name="connsiteX11" fmla="*/ 6284472 w 11003943"/>
              <a:gd name="connsiteY11" fmla="*/ 0 h 1477328"/>
              <a:gd name="connsiteX12" fmla="*/ 7005843 w 11003943"/>
              <a:gd name="connsiteY12" fmla="*/ 0 h 1477328"/>
              <a:gd name="connsiteX13" fmla="*/ 7837252 w 11003943"/>
              <a:gd name="connsiteY13" fmla="*/ 0 h 1477328"/>
              <a:gd name="connsiteX14" fmla="*/ 8668660 w 11003943"/>
              <a:gd name="connsiteY14" fmla="*/ 0 h 1477328"/>
              <a:gd name="connsiteX15" fmla="*/ 9059911 w 11003943"/>
              <a:gd name="connsiteY15" fmla="*/ 0 h 1477328"/>
              <a:gd name="connsiteX16" fmla="*/ 9671242 w 11003943"/>
              <a:gd name="connsiteY16" fmla="*/ 0 h 1477328"/>
              <a:gd name="connsiteX17" fmla="*/ 10172532 w 11003943"/>
              <a:gd name="connsiteY17" fmla="*/ 0 h 1477328"/>
              <a:gd name="connsiteX18" fmla="*/ 11003943 w 11003943"/>
              <a:gd name="connsiteY18" fmla="*/ 0 h 1477328"/>
              <a:gd name="connsiteX19" fmla="*/ 11003943 w 11003943"/>
              <a:gd name="connsiteY19" fmla="*/ 1477328 h 1477328"/>
              <a:gd name="connsiteX20" fmla="*/ 10392612 w 11003943"/>
              <a:gd name="connsiteY20" fmla="*/ 1477328 h 1477328"/>
              <a:gd name="connsiteX21" fmla="*/ 9891320 w 11003943"/>
              <a:gd name="connsiteY21" fmla="*/ 1477328 h 1477328"/>
              <a:gd name="connsiteX22" fmla="*/ 9169952 w 11003943"/>
              <a:gd name="connsiteY22" fmla="*/ 1477328 h 1477328"/>
              <a:gd name="connsiteX23" fmla="*/ 8558621 w 11003943"/>
              <a:gd name="connsiteY23" fmla="*/ 1477328 h 1477328"/>
              <a:gd name="connsiteX24" fmla="*/ 8057330 w 11003943"/>
              <a:gd name="connsiteY24" fmla="*/ 1477328 h 1477328"/>
              <a:gd name="connsiteX25" fmla="*/ 7225921 w 11003943"/>
              <a:gd name="connsiteY25" fmla="*/ 1477328 h 1477328"/>
              <a:gd name="connsiteX26" fmla="*/ 6834670 w 11003943"/>
              <a:gd name="connsiteY26" fmla="*/ 1477328 h 1477328"/>
              <a:gd name="connsiteX27" fmla="*/ 6333380 w 11003943"/>
              <a:gd name="connsiteY27" fmla="*/ 1477328 h 1477328"/>
              <a:gd name="connsiteX28" fmla="*/ 5942129 w 11003943"/>
              <a:gd name="connsiteY28" fmla="*/ 1477328 h 1477328"/>
              <a:gd name="connsiteX29" fmla="*/ 5440837 w 11003943"/>
              <a:gd name="connsiteY29" fmla="*/ 1477328 h 1477328"/>
              <a:gd name="connsiteX30" fmla="*/ 4719469 w 11003943"/>
              <a:gd name="connsiteY30" fmla="*/ 1477328 h 1477328"/>
              <a:gd name="connsiteX31" fmla="*/ 4328216 w 11003943"/>
              <a:gd name="connsiteY31" fmla="*/ 1477328 h 1477328"/>
              <a:gd name="connsiteX32" fmla="*/ 3606846 w 11003943"/>
              <a:gd name="connsiteY32" fmla="*/ 1477328 h 1477328"/>
              <a:gd name="connsiteX33" fmla="*/ 3105556 w 11003943"/>
              <a:gd name="connsiteY33" fmla="*/ 1477328 h 1477328"/>
              <a:gd name="connsiteX34" fmla="*/ 2384186 w 11003943"/>
              <a:gd name="connsiteY34" fmla="*/ 1477328 h 1477328"/>
              <a:gd name="connsiteX35" fmla="*/ 2102974 w 11003943"/>
              <a:gd name="connsiteY35" fmla="*/ 1477328 h 1477328"/>
              <a:gd name="connsiteX36" fmla="*/ 1711723 w 11003943"/>
              <a:gd name="connsiteY36" fmla="*/ 1477328 h 1477328"/>
              <a:gd name="connsiteX37" fmla="*/ 880315 w 11003943"/>
              <a:gd name="connsiteY37" fmla="*/ 1477328 h 1477328"/>
              <a:gd name="connsiteX38" fmla="*/ 0 w 11003943"/>
              <a:gd name="connsiteY38" fmla="*/ 1477328 h 1477328"/>
              <a:gd name="connsiteX39" fmla="*/ 0 w 11003943"/>
              <a:gd name="connsiteY39" fmla="*/ 0 h 1477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1003943" h="1477328" fill="none" extrusionOk="0">
                <a:moveTo>
                  <a:pt x="0" y="0"/>
                </a:moveTo>
                <a:cubicBezTo>
                  <a:pt x="248055" y="-6000"/>
                  <a:pt x="306981" y="-14120"/>
                  <a:pt x="501290" y="0"/>
                </a:cubicBezTo>
                <a:cubicBezTo>
                  <a:pt x="727549" y="40389"/>
                  <a:pt x="1056268" y="52073"/>
                  <a:pt x="1222659" y="0"/>
                </a:cubicBezTo>
                <a:cubicBezTo>
                  <a:pt x="1452663" y="12563"/>
                  <a:pt x="1734050" y="-159062"/>
                  <a:pt x="2054068" y="0"/>
                </a:cubicBezTo>
                <a:cubicBezTo>
                  <a:pt x="2282438" y="52297"/>
                  <a:pt x="2328930" y="25328"/>
                  <a:pt x="2555358" y="0"/>
                </a:cubicBezTo>
                <a:cubicBezTo>
                  <a:pt x="2756311" y="-84904"/>
                  <a:pt x="2869664" y="178569"/>
                  <a:pt x="3276729" y="0"/>
                </a:cubicBezTo>
                <a:cubicBezTo>
                  <a:pt x="3592913" y="-127951"/>
                  <a:pt x="3464780" y="-53339"/>
                  <a:pt x="3557940" y="0"/>
                </a:cubicBezTo>
                <a:cubicBezTo>
                  <a:pt x="3620960" y="17727"/>
                  <a:pt x="4022240" y="87842"/>
                  <a:pt x="4169271" y="0"/>
                </a:cubicBezTo>
                <a:cubicBezTo>
                  <a:pt x="4316490" y="-4013"/>
                  <a:pt x="4859634" y="4941"/>
                  <a:pt x="5000679" y="0"/>
                </a:cubicBezTo>
                <a:cubicBezTo>
                  <a:pt x="5201227" y="10601"/>
                  <a:pt x="5360814" y="-37124"/>
                  <a:pt x="5612010" y="0"/>
                </a:cubicBezTo>
                <a:cubicBezTo>
                  <a:pt x="5838876" y="13256"/>
                  <a:pt x="5758791" y="37370"/>
                  <a:pt x="5893220" y="0"/>
                </a:cubicBezTo>
                <a:cubicBezTo>
                  <a:pt x="6035523" y="-48615"/>
                  <a:pt x="6133984" y="-1576"/>
                  <a:pt x="6284472" y="0"/>
                </a:cubicBezTo>
                <a:cubicBezTo>
                  <a:pt x="6462117" y="12002"/>
                  <a:pt x="6615841" y="130542"/>
                  <a:pt x="7005843" y="0"/>
                </a:cubicBezTo>
                <a:cubicBezTo>
                  <a:pt x="7341831" y="-193339"/>
                  <a:pt x="7564966" y="-141025"/>
                  <a:pt x="7837252" y="0"/>
                </a:cubicBezTo>
                <a:cubicBezTo>
                  <a:pt x="8052551" y="100385"/>
                  <a:pt x="8550465" y="-82086"/>
                  <a:pt x="8668660" y="0"/>
                </a:cubicBezTo>
                <a:cubicBezTo>
                  <a:pt x="8822284" y="-16526"/>
                  <a:pt x="8951287" y="40631"/>
                  <a:pt x="9059911" y="0"/>
                </a:cubicBezTo>
                <a:cubicBezTo>
                  <a:pt x="9175646" y="-108686"/>
                  <a:pt x="9320652" y="181376"/>
                  <a:pt x="9671242" y="0"/>
                </a:cubicBezTo>
                <a:cubicBezTo>
                  <a:pt x="9907493" y="-94362"/>
                  <a:pt x="9917971" y="73015"/>
                  <a:pt x="10172532" y="0"/>
                </a:cubicBezTo>
                <a:cubicBezTo>
                  <a:pt x="10419187" y="38922"/>
                  <a:pt x="10586741" y="-74371"/>
                  <a:pt x="11003943" y="0"/>
                </a:cubicBezTo>
                <a:cubicBezTo>
                  <a:pt x="10992776" y="613794"/>
                  <a:pt x="10972205" y="805276"/>
                  <a:pt x="11003943" y="1477328"/>
                </a:cubicBezTo>
                <a:cubicBezTo>
                  <a:pt x="10778331" y="1389908"/>
                  <a:pt x="10737071" y="1598819"/>
                  <a:pt x="10392612" y="1477328"/>
                </a:cubicBezTo>
                <a:cubicBezTo>
                  <a:pt x="10101566" y="1373448"/>
                  <a:pt x="10113643" y="1431855"/>
                  <a:pt x="9891320" y="1477328"/>
                </a:cubicBezTo>
                <a:cubicBezTo>
                  <a:pt x="9751472" y="1487787"/>
                  <a:pt x="9444701" y="1503457"/>
                  <a:pt x="9169952" y="1477328"/>
                </a:cubicBezTo>
                <a:cubicBezTo>
                  <a:pt x="8987576" y="1430816"/>
                  <a:pt x="8701745" y="1486922"/>
                  <a:pt x="8558621" y="1477328"/>
                </a:cubicBezTo>
                <a:cubicBezTo>
                  <a:pt x="8453264" y="1468597"/>
                  <a:pt x="8223148" y="1463808"/>
                  <a:pt x="8057330" y="1477328"/>
                </a:cubicBezTo>
                <a:cubicBezTo>
                  <a:pt x="7790593" y="1451339"/>
                  <a:pt x="7445811" y="1508887"/>
                  <a:pt x="7225921" y="1477328"/>
                </a:cubicBezTo>
                <a:cubicBezTo>
                  <a:pt x="6953158" y="1412146"/>
                  <a:pt x="7033952" y="1427790"/>
                  <a:pt x="6834670" y="1477328"/>
                </a:cubicBezTo>
                <a:cubicBezTo>
                  <a:pt x="6687009" y="1554938"/>
                  <a:pt x="6550317" y="1483768"/>
                  <a:pt x="6333380" y="1477328"/>
                </a:cubicBezTo>
                <a:cubicBezTo>
                  <a:pt x="6130680" y="1480252"/>
                  <a:pt x="6057294" y="1473065"/>
                  <a:pt x="5942129" y="1477328"/>
                </a:cubicBezTo>
                <a:cubicBezTo>
                  <a:pt x="5778737" y="1547705"/>
                  <a:pt x="5599323" y="1608456"/>
                  <a:pt x="5440837" y="1477328"/>
                </a:cubicBezTo>
                <a:cubicBezTo>
                  <a:pt x="5353496" y="1398952"/>
                  <a:pt x="4908404" y="1642342"/>
                  <a:pt x="4719469" y="1477328"/>
                </a:cubicBezTo>
                <a:cubicBezTo>
                  <a:pt x="4539867" y="1412531"/>
                  <a:pt x="4455069" y="1425246"/>
                  <a:pt x="4328216" y="1477328"/>
                </a:cubicBezTo>
                <a:cubicBezTo>
                  <a:pt x="4226605" y="1592902"/>
                  <a:pt x="3935955" y="1477109"/>
                  <a:pt x="3606846" y="1477328"/>
                </a:cubicBezTo>
                <a:cubicBezTo>
                  <a:pt x="3341638" y="1468469"/>
                  <a:pt x="3307818" y="1413322"/>
                  <a:pt x="3105556" y="1477328"/>
                </a:cubicBezTo>
                <a:cubicBezTo>
                  <a:pt x="2920791" y="1607182"/>
                  <a:pt x="2623982" y="1354895"/>
                  <a:pt x="2384186" y="1477328"/>
                </a:cubicBezTo>
                <a:cubicBezTo>
                  <a:pt x="2221795" y="1554447"/>
                  <a:pt x="2205451" y="1429874"/>
                  <a:pt x="2102974" y="1477328"/>
                </a:cubicBezTo>
                <a:cubicBezTo>
                  <a:pt x="2003947" y="1516090"/>
                  <a:pt x="1861851" y="1430754"/>
                  <a:pt x="1711723" y="1477328"/>
                </a:cubicBezTo>
                <a:cubicBezTo>
                  <a:pt x="1625889" y="1365197"/>
                  <a:pt x="1185915" y="1552390"/>
                  <a:pt x="880315" y="1477328"/>
                </a:cubicBezTo>
                <a:cubicBezTo>
                  <a:pt x="501967" y="1416837"/>
                  <a:pt x="383752" y="1558381"/>
                  <a:pt x="0" y="1477328"/>
                </a:cubicBezTo>
                <a:cubicBezTo>
                  <a:pt x="66413" y="876594"/>
                  <a:pt x="-57481" y="320588"/>
                  <a:pt x="0" y="0"/>
                </a:cubicBezTo>
                <a:close/>
              </a:path>
              <a:path w="11003943" h="1477328" stroke="0" extrusionOk="0">
                <a:moveTo>
                  <a:pt x="0" y="0"/>
                </a:moveTo>
                <a:cubicBezTo>
                  <a:pt x="149012" y="27759"/>
                  <a:pt x="194520" y="-41725"/>
                  <a:pt x="281210" y="0"/>
                </a:cubicBezTo>
                <a:cubicBezTo>
                  <a:pt x="330208" y="-29280"/>
                  <a:pt x="767277" y="8567"/>
                  <a:pt x="892541" y="0"/>
                </a:cubicBezTo>
                <a:cubicBezTo>
                  <a:pt x="1017957" y="173139"/>
                  <a:pt x="1339327" y="-86337"/>
                  <a:pt x="1613910" y="0"/>
                </a:cubicBezTo>
                <a:cubicBezTo>
                  <a:pt x="1875696" y="-497"/>
                  <a:pt x="2206405" y="29865"/>
                  <a:pt x="2335280" y="0"/>
                </a:cubicBezTo>
                <a:cubicBezTo>
                  <a:pt x="2545043" y="-18723"/>
                  <a:pt x="2500642" y="17008"/>
                  <a:pt x="2616491" y="0"/>
                </a:cubicBezTo>
                <a:cubicBezTo>
                  <a:pt x="2734698" y="3569"/>
                  <a:pt x="2952884" y="-13481"/>
                  <a:pt x="3117782" y="0"/>
                </a:cubicBezTo>
                <a:cubicBezTo>
                  <a:pt x="3355331" y="41472"/>
                  <a:pt x="3404456" y="-58584"/>
                  <a:pt x="3509033" y="0"/>
                </a:cubicBezTo>
                <a:cubicBezTo>
                  <a:pt x="3506751" y="-30915"/>
                  <a:pt x="4009658" y="21378"/>
                  <a:pt x="4230403" y="0"/>
                </a:cubicBezTo>
                <a:cubicBezTo>
                  <a:pt x="4501617" y="8239"/>
                  <a:pt x="4757579" y="-104460"/>
                  <a:pt x="4951773" y="0"/>
                </a:cubicBezTo>
                <a:cubicBezTo>
                  <a:pt x="5135966" y="113786"/>
                  <a:pt x="5111866" y="9917"/>
                  <a:pt x="5232985" y="0"/>
                </a:cubicBezTo>
                <a:cubicBezTo>
                  <a:pt x="5303339" y="-6519"/>
                  <a:pt x="5625882" y="-21777"/>
                  <a:pt x="5844316" y="0"/>
                </a:cubicBezTo>
                <a:cubicBezTo>
                  <a:pt x="5904272" y="66509"/>
                  <a:pt x="6359619" y="-95972"/>
                  <a:pt x="6675724" y="0"/>
                </a:cubicBezTo>
                <a:cubicBezTo>
                  <a:pt x="6907478" y="136820"/>
                  <a:pt x="6852487" y="-107568"/>
                  <a:pt x="6956937" y="0"/>
                </a:cubicBezTo>
                <a:cubicBezTo>
                  <a:pt x="7075776" y="-5856"/>
                  <a:pt x="7261628" y="50749"/>
                  <a:pt x="7348188" y="0"/>
                </a:cubicBezTo>
                <a:cubicBezTo>
                  <a:pt x="7455209" y="-81513"/>
                  <a:pt x="7676482" y="-40818"/>
                  <a:pt x="7849478" y="0"/>
                </a:cubicBezTo>
                <a:cubicBezTo>
                  <a:pt x="8023604" y="51917"/>
                  <a:pt x="8418392" y="-44996"/>
                  <a:pt x="8570847" y="0"/>
                </a:cubicBezTo>
                <a:cubicBezTo>
                  <a:pt x="8815609" y="-26172"/>
                  <a:pt x="9185425" y="117154"/>
                  <a:pt x="9402258" y="0"/>
                </a:cubicBezTo>
                <a:cubicBezTo>
                  <a:pt x="9695486" y="-142747"/>
                  <a:pt x="9893240" y="202448"/>
                  <a:pt x="10233665" y="0"/>
                </a:cubicBezTo>
                <a:cubicBezTo>
                  <a:pt x="10566799" y="-111761"/>
                  <a:pt x="10577248" y="91307"/>
                  <a:pt x="11003943" y="0"/>
                </a:cubicBezTo>
                <a:cubicBezTo>
                  <a:pt x="11033135" y="433385"/>
                  <a:pt x="11036349" y="1156880"/>
                  <a:pt x="11003943" y="1477328"/>
                </a:cubicBezTo>
                <a:cubicBezTo>
                  <a:pt x="10688121" y="1502320"/>
                  <a:pt x="10619835" y="1504632"/>
                  <a:pt x="10282573" y="1477328"/>
                </a:cubicBezTo>
                <a:cubicBezTo>
                  <a:pt x="10222165" y="1459330"/>
                  <a:pt x="10137063" y="1484168"/>
                  <a:pt x="10001361" y="1477328"/>
                </a:cubicBezTo>
                <a:cubicBezTo>
                  <a:pt x="9854508" y="1449393"/>
                  <a:pt x="9532010" y="1560887"/>
                  <a:pt x="9279991" y="1477328"/>
                </a:cubicBezTo>
                <a:cubicBezTo>
                  <a:pt x="9034386" y="1435111"/>
                  <a:pt x="8972565" y="1385542"/>
                  <a:pt x="8778701" y="1477328"/>
                </a:cubicBezTo>
                <a:cubicBezTo>
                  <a:pt x="8673406" y="1539281"/>
                  <a:pt x="8250083" y="1349541"/>
                  <a:pt x="7947291" y="1477328"/>
                </a:cubicBezTo>
                <a:cubicBezTo>
                  <a:pt x="7636560" y="1564317"/>
                  <a:pt x="7708880" y="1484607"/>
                  <a:pt x="7556039" y="1477328"/>
                </a:cubicBezTo>
                <a:cubicBezTo>
                  <a:pt x="7387379" y="1506260"/>
                  <a:pt x="7143322" y="1425963"/>
                  <a:pt x="6944710" y="1477328"/>
                </a:cubicBezTo>
                <a:cubicBezTo>
                  <a:pt x="6670912" y="1548442"/>
                  <a:pt x="6617565" y="1540072"/>
                  <a:pt x="6443419" y="1477328"/>
                </a:cubicBezTo>
                <a:cubicBezTo>
                  <a:pt x="6248844" y="1479490"/>
                  <a:pt x="5983591" y="1415527"/>
                  <a:pt x="5832088" y="1477328"/>
                </a:cubicBezTo>
                <a:cubicBezTo>
                  <a:pt x="5652621" y="1511287"/>
                  <a:pt x="5540577" y="1409661"/>
                  <a:pt x="5440837" y="1477328"/>
                </a:cubicBezTo>
                <a:cubicBezTo>
                  <a:pt x="5387657" y="1459418"/>
                  <a:pt x="5062483" y="1467385"/>
                  <a:pt x="4829508" y="1477328"/>
                </a:cubicBezTo>
                <a:cubicBezTo>
                  <a:pt x="4649651" y="1383202"/>
                  <a:pt x="4435686" y="1483824"/>
                  <a:pt x="4108138" y="1477328"/>
                </a:cubicBezTo>
                <a:cubicBezTo>
                  <a:pt x="3760475" y="1420283"/>
                  <a:pt x="3945849" y="1500584"/>
                  <a:pt x="3826926" y="1477328"/>
                </a:cubicBezTo>
                <a:cubicBezTo>
                  <a:pt x="3698742" y="1562476"/>
                  <a:pt x="3331516" y="1475958"/>
                  <a:pt x="3105556" y="1477328"/>
                </a:cubicBezTo>
                <a:cubicBezTo>
                  <a:pt x="2791581" y="1439388"/>
                  <a:pt x="2725261" y="1527599"/>
                  <a:pt x="2604266" y="1477328"/>
                </a:cubicBezTo>
                <a:cubicBezTo>
                  <a:pt x="2472867" y="1452838"/>
                  <a:pt x="2401819" y="1488720"/>
                  <a:pt x="2213013" y="1477328"/>
                </a:cubicBezTo>
                <a:cubicBezTo>
                  <a:pt x="2087871" y="1490291"/>
                  <a:pt x="1734230" y="1670349"/>
                  <a:pt x="1381605" y="1477328"/>
                </a:cubicBezTo>
                <a:cubicBezTo>
                  <a:pt x="1080763" y="1464786"/>
                  <a:pt x="1090096" y="1455550"/>
                  <a:pt x="990354" y="1477328"/>
                </a:cubicBezTo>
                <a:cubicBezTo>
                  <a:pt x="770000" y="1309446"/>
                  <a:pt x="513120" y="1926323"/>
                  <a:pt x="0" y="1477328"/>
                </a:cubicBezTo>
                <a:cubicBezTo>
                  <a:pt x="-11276" y="865740"/>
                  <a:pt x="-26393" y="316218"/>
                  <a:pt x="0" y="0"/>
                </a:cubicBezTo>
                <a:close/>
              </a:path>
              <a:path w="11003943" h="1477328" fill="none" stroke="0" extrusionOk="0">
                <a:moveTo>
                  <a:pt x="0" y="0"/>
                </a:moveTo>
                <a:cubicBezTo>
                  <a:pt x="254585" y="28111"/>
                  <a:pt x="314202" y="20208"/>
                  <a:pt x="501290" y="0"/>
                </a:cubicBezTo>
                <a:cubicBezTo>
                  <a:pt x="735588" y="-7857"/>
                  <a:pt x="994743" y="34569"/>
                  <a:pt x="1222659" y="0"/>
                </a:cubicBezTo>
                <a:cubicBezTo>
                  <a:pt x="1486634" y="51918"/>
                  <a:pt x="1780750" y="-96957"/>
                  <a:pt x="2054068" y="0"/>
                </a:cubicBezTo>
                <a:cubicBezTo>
                  <a:pt x="2299006" y="62281"/>
                  <a:pt x="2352109" y="46451"/>
                  <a:pt x="2555358" y="0"/>
                </a:cubicBezTo>
                <a:cubicBezTo>
                  <a:pt x="2837555" y="-9413"/>
                  <a:pt x="2964084" y="130454"/>
                  <a:pt x="3276729" y="0"/>
                </a:cubicBezTo>
                <a:cubicBezTo>
                  <a:pt x="3624020" y="-119372"/>
                  <a:pt x="3490427" y="-19399"/>
                  <a:pt x="3557940" y="0"/>
                </a:cubicBezTo>
                <a:cubicBezTo>
                  <a:pt x="3635553" y="88804"/>
                  <a:pt x="4005680" y="36519"/>
                  <a:pt x="4169271" y="0"/>
                </a:cubicBezTo>
                <a:cubicBezTo>
                  <a:pt x="4317360" y="-51763"/>
                  <a:pt x="4807210" y="19894"/>
                  <a:pt x="5000679" y="0"/>
                </a:cubicBezTo>
                <a:cubicBezTo>
                  <a:pt x="5195934" y="-100833"/>
                  <a:pt x="5339001" y="-72293"/>
                  <a:pt x="5612010" y="0"/>
                </a:cubicBezTo>
                <a:cubicBezTo>
                  <a:pt x="5822924" y="61851"/>
                  <a:pt x="5761785" y="-15771"/>
                  <a:pt x="5893220" y="0"/>
                </a:cubicBezTo>
                <a:cubicBezTo>
                  <a:pt x="6009662" y="-43564"/>
                  <a:pt x="6101939" y="-4816"/>
                  <a:pt x="6284472" y="0"/>
                </a:cubicBezTo>
                <a:cubicBezTo>
                  <a:pt x="6395798" y="-89072"/>
                  <a:pt x="6697086" y="128450"/>
                  <a:pt x="7005843" y="0"/>
                </a:cubicBezTo>
                <a:cubicBezTo>
                  <a:pt x="7268796" y="-123232"/>
                  <a:pt x="7623392" y="-23337"/>
                  <a:pt x="7837252" y="0"/>
                </a:cubicBezTo>
                <a:cubicBezTo>
                  <a:pt x="8102920" y="8617"/>
                  <a:pt x="8468545" y="-58813"/>
                  <a:pt x="8668660" y="0"/>
                </a:cubicBezTo>
                <a:cubicBezTo>
                  <a:pt x="8837571" y="22698"/>
                  <a:pt x="8982162" y="56378"/>
                  <a:pt x="9059911" y="0"/>
                </a:cubicBezTo>
                <a:cubicBezTo>
                  <a:pt x="9104825" y="2924"/>
                  <a:pt x="9402690" y="111617"/>
                  <a:pt x="9671242" y="0"/>
                </a:cubicBezTo>
                <a:cubicBezTo>
                  <a:pt x="9935831" y="-100674"/>
                  <a:pt x="9921932" y="2027"/>
                  <a:pt x="10172532" y="0"/>
                </a:cubicBezTo>
                <a:cubicBezTo>
                  <a:pt x="10435804" y="-62508"/>
                  <a:pt x="10581392" y="-6830"/>
                  <a:pt x="11003943" y="0"/>
                </a:cubicBezTo>
                <a:cubicBezTo>
                  <a:pt x="10968630" y="612959"/>
                  <a:pt x="11031245" y="827067"/>
                  <a:pt x="11003943" y="1477328"/>
                </a:cubicBezTo>
                <a:cubicBezTo>
                  <a:pt x="10871249" y="1440056"/>
                  <a:pt x="10697853" y="1611499"/>
                  <a:pt x="10392612" y="1477328"/>
                </a:cubicBezTo>
                <a:cubicBezTo>
                  <a:pt x="10091599" y="1378357"/>
                  <a:pt x="10119240" y="1417598"/>
                  <a:pt x="9891320" y="1477328"/>
                </a:cubicBezTo>
                <a:cubicBezTo>
                  <a:pt x="9695526" y="1541058"/>
                  <a:pt x="9329826" y="1555194"/>
                  <a:pt x="9169952" y="1477328"/>
                </a:cubicBezTo>
                <a:cubicBezTo>
                  <a:pt x="8944525" y="1408123"/>
                  <a:pt x="8725883" y="1447659"/>
                  <a:pt x="8558621" y="1477328"/>
                </a:cubicBezTo>
                <a:cubicBezTo>
                  <a:pt x="8390523" y="1504760"/>
                  <a:pt x="8262807" y="1575069"/>
                  <a:pt x="8057330" y="1477328"/>
                </a:cubicBezTo>
                <a:cubicBezTo>
                  <a:pt x="7789627" y="1569057"/>
                  <a:pt x="7543729" y="1517687"/>
                  <a:pt x="7225921" y="1477328"/>
                </a:cubicBezTo>
                <a:cubicBezTo>
                  <a:pt x="6957631" y="1411554"/>
                  <a:pt x="7024805" y="1405971"/>
                  <a:pt x="6834670" y="1477328"/>
                </a:cubicBezTo>
                <a:cubicBezTo>
                  <a:pt x="6644698" y="1542502"/>
                  <a:pt x="6518766" y="1515886"/>
                  <a:pt x="6333380" y="1477328"/>
                </a:cubicBezTo>
                <a:cubicBezTo>
                  <a:pt x="6146099" y="1408912"/>
                  <a:pt x="6075914" y="1441233"/>
                  <a:pt x="5942129" y="1477328"/>
                </a:cubicBezTo>
                <a:cubicBezTo>
                  <a:pt x="5870076" y="1523598"/>
                  <a:pt x="5546250" y="1540022"/>
                  <a:pt x="5440837" y="1477328"/>
                </a:cubicBezTo>
                <a:cubicBezTo>
                  <a:pt x="5316983" y="1430356"/>
                  <a:pt x="4894600" y="1544899"/>
                  <a:pt x="4719469" y="1477328"/>
                </a:cubicBezTo>
                <a:cubicBezTo>
                  <a:pt x="4545240" y="1366399"/>
                  <a:pt x="4435186" y="1470030"/>
                  <a:pt x="4328216" y="1477328"/>
                </a:cubicBezTo>
                <a:cubicBezTo>
                  <a:pt x="4260546" y="1531180"/>
                  <a:pt x="3948533" y="1526693"/>
                  <a:pt x="3606846" y="1477328"/>
                </a:cubicBezTo>
                <a:cubicBezTo>
                  <a:pt x="3332164" y="1468711"/>
                  <a:pt x="3310498" y="1373362"/>
                  <a:pt x="3105556" y="1477328"/>
                </a:cubicBezTo>
                <a:cubicBezTo>
                  <a:pt x="2909218" y="1553036"/>
                  <a:pt x="2531074" y="1402298"/>
                  <a:pt x="2384186" y="1477328"/>
                </a:cubicBezTo>
                <a:cubicBezTo>
                  <a:pt x="2205135" y="1548310"/>
                  <a:pt x="2225516" y="1458100"/>
                  <a:pt x="2102974" y="1477328"/>
                </a:cubicBezTo>
                <a:cubicBezTo>
                  <a:pt x="2002674" y="1524856"/>
                  <a:pt x="1798795" y="1432757"/>
                  <a:pt x="1711723" y="1477328"/>
                </a:cubicBezTo>
                <a:cubicBezTo>
                  <a:pt x="1604410" y="1418458"/>
                  <a:pt x="1398993" y="1551258"/>
                  <a:pt x="880315" y="1477328"/>
                </a:cubicBezTo>
                <a:cubicBezTo>
                  <a:pt x="490695" y="1486394"/>
                  <a:pt x="358764" y="1573139"/>
                  <a:pt x="0" y="1477328"/>
                </a:cubicBezTo>
                <a:cubicBezTo>
                  <a:pt x="24887" y="827833"/>
                  <a:pt x="17750" y="412680"/>
                  <a:pt x="0" y="0"/>
                </a:cubicBezTo>
                <a:close/>
              </a:path>
              <a:path w="11003943" h="1477328" fill="none" stroke="0" extrusionOk="0">
                <a:moveTo>
                  <a:pt x="0" y="0"/>
                </a:moveTo>
                <a:cubicBezTo>
                  <a:pt x="245473" y="7212"/>
                  <a:pt x="318313" y="-12012"/>
                  <a:pt x="501290" y="0"/>
                </a:cubicBezTo>
                <a:cubicBezTo>
                  <a:pt x="721645" y="16683"/>
                  <a:pt x="1047733" y="47662"/>
                  <a:pt x="1222659" y="0"/>
                </a:cubicBezTo>
                <a:cubicBezTo>
                  <a:pt x="1467654" y="-3694"/>
                  <a:pt x="1720573" y="-121258"/>
                  <a:pt x="2054068" y="0"/>
                </a:cubicBezTo>
                <a:cubicBezTo>
                  <a:pt x="2284055" y="55967"/>
                  <a:pt x="2346809" y="29937"/>
                  <a:pt x="2555358" y="0"/>
                </a:cubicBezTo>
                <a:cubicBezTo>
                  <a:pt x="2798931" y="-54295"/>
                  <a:pt x="2928428" y="171347"/>
                  <a:pt x="3276729" y="0"/>
                </a:cubicBezTo>
                <a:cubicBezTo>
                  <a:pt x="3614261" y="-104595"/>
                  <a:pt x="3485101" y="-43203"/>
                  <a:pt x="3557940" y="0"/>
                </a:cubicBezTo>
                <a:cubicBezTo>
                  <a:pt x="3632318" y="41251"/>
                  <a:pt x="4015846" y="66242"/>
                  <a:pt x="4169271" y="0"/>
                </a:cubicBezTo>
                <a:cubicBezTo>
                  <a:pt x="4324319" y="-33710"/>
                  <a:pt x="4872277" y="-6362"/>
                  <a:pt x="5000679" y="0"/>
                </a:cubicBezTo>
                <a:cubicBezTo>
                  <a:pt x="5147757" y="-20242"/>
                  <a:pt x="5373153" y="-41424"/>
                  <a:pt x="5612010" y="0"/>
                </a:cubicBezTo>
                <a:cubicBezTo>
                  <a:pt x="5827458" y="35970"/>
                  <a:pt x="5759897" y="31597"/>
                  <a:pt x="5893220" y="0"/>
                </a:cubicBezTo>
                <a:cubicBezTo>
                  <a:pt x="6022167" y="-48568"/>
                  <a:pt x="6120670" y="-3868"/>
                  <a:pt x="6284472" y="0"/>
                </a:cubicBezTo>
                <a:cubicBezTo>
                  <a:pt x="6441134" y="-35811"/>
                  <a:pt x="6665510" y="141641"/>
                  <a:pt x="7005843" y="0"/>
                </a:cubicBezTo>
                <a:cubicBezTo>
                  <a:pt x="7311112" y="-189704"/>
                  <a:pt x="7581477" y="-71963"/>
                  <a:pt x="7837252" y="0"/>
                </a:cubicBezTo>
                <a:cubicBezTo>
                  <a:pt x="8073159" y="86614"/>
                  <a:pt x="8518929" y="-59439"/>
                  <a:pt x="8668660" y="0"/>
                </a:cubicBezTo>
                <a:cubicBezTo>
                  <a:pt x="8818951" y="-2459"/>
                  <a:pt x="8972107" y="20834"/>
                  <a:pt x="9059911" y="0"/>
                </a:cubicBezTo>
                <a:cubicBezTo>
                  <a:pt x="9169128" y="-50571"/>
                  <a:pt x="9399823" y="162720"/>
                  <a:pt x="9671242" y="0"/>
                </a:cubicBezTo>
                <a:cubicBezTo>
                  <a:pt x="9918284" y="-97468"/>
                  <a:pt x="9959732" y="45804"/>
                  <a:pt x="10172532" y="0"/>
                </a:cubicBezTo>
                <a:cubicBezTo>
                  <a:pt x="10432573" y="-4150"/>
                  <a:pt x="10611895" y="-46257"/>
                  <a:pt x="11003943" y="0"/>
                </a:cubicBezTo>
                <a:cubicBezTo>
                  <a:pt x="11020718" y="633561"/>
                  <a:pt x="11008505" y="816988"/>
                  <a:pt x="11003943" y="1477328"/>
                </a:cubicBezTo>
                <a:cubicBezTo>
                  <a:pt x="10820639" y="1398889"/>
                  <a:pt x="10705246" y="1639584"/>
                  <a:pt x="10392612" y="1477328"/>
                </a:cubicBezTo>
                <a:cubicBezTo>
                  <a:pt x="10097349" y="1383050"/>
                  <a:pt x="10114421" y="1423894"/>
                  <a:pt x="9891320" y="1477328"/>
                </a:cubicBezTo>
                <a:cubicBezTo>
                  <a:pt x="9737963" y="1489772"/>
                  <a:pt x="9399711" y="1519425"/>
                  <a:pt x="9169952" y="1477328"/>
                </a:cubicBezTo>
                <a:cubicBezTo>
                  <a:pt x="8992398" y="1419022"/>
                  <a:pt x="8706369" y="1469314"/>
                  <a:pt x="8558621" y="1477328"/>
                </a:cubicBezTo>
                <a:cubicBezTo>
                  <a:pt x="8412270" y="1484775"/>
                  <a:pt x="8228133" y="1498447"/>
                  <a:pt x="8057330" y="1477328"/>
                </a:cubicBezTo>
                <a:cubicBezTo>
                  <a:pt x="7795114" y="1485447"/>
                  <a:pt x="7472463" y="1510223"/>
                  <a:pt x="7225921" y="1477328"/>
                </a:cubicBezTo>
                <a:cubicBezTo>
                  <a:pt x="6955924" y="1409581"/>
                  <a:pt x="7028274" y="1417512"/>
                  <a:pt x="6834670" y="1477328"/>
                </a:cubicBezTo>
                <a:cubicBezTo>
                  <a:pt x="6670420" y="1553486"/>
                  <a:pt x="6542942" y="1499365"/>
                  <a:pt x="6333380" y="1477328"/>
                </a:cubicBezTo>
                <a:cubicBezTo>
                  <a:pt x="6138338" y="1463297"/>
                  <a:pt x="6065530" y="1467094"/>
                  <a:pt x="5942129" y="1477328"/>
                </a:cubicBezTo>
                <a:cubicBezTo>
                  <a:pt x="5831161" y="1543682"/>
                  <a:pt x="5575656" y="1576177"/>
                  <a:pt x="5440837" y="1477328"/>
                </a:cubicBezTo>
                <a:cubicBezTo>
                  <a:pt x="5321923" y="1401274"/>
                  <a:pt x="4899519" y="1595213"/>
                  <a:pt x="4719469" y="1477328"/>
                </a:cubicBezTo>
                <a:cubicBezTo>
                  <a:pt x="4547736" y="1418003"/>
                  <a:pt x="4435066" y="1438584"/>
                  <a:pt x="4328216" y="1477328"/>
                </a:cubicBezTo>
                <a:cubicBezTo>
                  <a:pt x="4248883" y="1578165"/>
                  <a:pt x="3917301" y="1510760"/>
                  <a:pt x="3606846" y="1477328"/>
                </a:cubicBezTo>
                <a:cubicBezTo>
                  <a:pt x="3335582" y="1465408"/>
                  <a:pt x="3312637" y="1401457"/>
                  <a:pt x="3105556" y="1477328"/>
                </a:cubicBezTo>
                <a:cubicBezTo>
                  <a:pt x="2920188" y="1561999"/>
                  <a:pt x="2600698" y="1363355"/>
                  <a:pt x="2384186" y="1477328"/>
                </a:cubicBezTo>
                <a:cubicBezTo>
                  <a:pt x="2224420" y="1566642"/>
                  <a:pt x="2213113" y="1436083"/>
                  <a:pt x="2102974" y="1477328"/>
                </a:cubicBezTo>
                <a:cubicBezTo>
                  <a:pt x="2007604" y="1513436"/>
                  <a:pt x="1838053" y="1430004"/>
                  <a:pt x="1711723" y="1477328"/>
                </a:cubicBezTo>
                <a:cubicBezTo>
                  <a:pt x="1613610" y="1358808"/>
                  <a:pt x="1244532" y="1555923"/>
                  <a:pt x="880315" y="1477328"/>
                </a:cubicBezTo>
                <a:cubicBezTo>
                  <a:pt x="477758" y="1398376"/>
                  <a:pt x="393768" y="1568225"/>
                  <a:pt x="0" y="1477328"/>
                </a:cubicBezTo>
                <a:cubicBezTo>
                  <a:pt x="42294" y="875050"/>
                  <a:pt x="-79781" y="379937"/>
                  <a:pt x="0" y="0"/>
                </a:cubicBezTo>
                <a:close/>
              </a:path>
            </a:pathLst>
          </a:custGeom>
          <a:ln w="28575">
            <a:extLst>
              <a:ext uri="{C807C97D-BFC1-408E-A445-0C87EB9F89A2}">
                <ask:lineSketchStyleProps xmlns:ask="http://schemas.microsoft.com/office/drawing/2018/sketchyshapes" sd="1013846855">
                  <a:custGeom>
                    <a:avLst/>
                    <a:gdLst>
                      <a:gd name="connsiteX0" fmla="*/ 0 w 6633228"/>
                      <a:gd name="connsiteY0" fmla="*/ 0 h 461665"/>
                      <a:gd name="connsiteX1" fmla="*/ 302180 w 6633228"/>
                      <a:gd name="connsiteY1" fmla="*/ 0 h 461665"/>
                      <a:gd name="connsiteX2" fmla="*/ 737025 w 6633228"/>
                      <a:gd name="connsiteY2" fmla="*/ 0 h 461665"/>
                      <a:gd name="connsiteX3" fmla="*/ 1238202 w 6633228"/>
                      <a:gd name="connsiteY3" fmla="*/ 0 h 461665"/>
                      <a:gd name="connsiteX4" fmla="*/ 1540382 w 6633228"/>
                      <a:gd name="connsiteY4" fmla="*/ 0 h 461665"/>
                      <a:gd name="connsiteX5" fmla="*/ 1975228 w 6633228"/>
                      <a:gd name="connsiteY5" fmla="*/ 0 h 461665"/>
                      <a:gd name="connsiteX6" fmla="*/ 2144743 w 6633228"/>
                      <a:gd name="connsiteY6" fmla="*/ 0 h 461665"/>
                      <a:gd name="connsiteX7" fmla="*/ 2513256 w 6633228"/>
                      <a:gd name="connsiteY7" fmla="*/ 0 h 461665"/>
                      <a:gd name="connsiteX8" fmla="*/ 3014433 w 6633228"/>
                      <a:gd name="connsiteY8" fmla="*/ 0 h 461665"/>
                      <a:gd name="connsiteX9" fmla="*/ 3382946 w 6633228"/>
                      <a:gd name="connsiteY9" fmla="*/ 0 h 461665"/>
                      <a:gd name="connsiteX10" fmla="*/ 3552461 w 6633228"/>
                      <a:gd name="connsiteY10" fmla="*/ 0 h 461665"/>
                      <a:gd name="connsiteX11" fmla="*/ 3788309 w 6633228"/>
                      <a:gd name="connsiteY11" fmla="*/ 0 h 461665"/>
                      <a:gd name="connsiteX12" fmla="*/ 4223155 w 6633228"/>
                      <a:gd name="connsiteY12" fmla="*/ 0 h 461665"/>
                      <a:gd name="connsiteX13" fmla="*/ 4724332 w 6633228"/>
                      <a:gd name="connsiteY13" fmla="*/ 0 h 461665"/>
                      <a:gd name="connsiteX14" fmla="*/ 5225509 w 6633228"/>
                      <a:gd name="connsiteY14" fmla="*/ 0 h 461665"/>
                      <a:gd name="connsiteX15" fmla="*/ 5461357 w 6633228"/>
                      <a:gd name="connsiteY15" fmla="*/ 0 h 461665"/>
                      <a:gd name="connsiteX16" fmla="*/ 5829870 w 6633228"/>
                      <a:gd name="connsiteY16" fmla="*/ 0 h 461665"/>
                      <a:gd name="connsiteX17" fmla="*/ 6132050 w 6633228"/>
                      <a:gd name="connsiteY17" fmla="*/ 0 h 461665"/>
                      <a:gd name="connsiteX18" fmla="*/ 6633228 w 6633228"/>
                      <a:gd name="connsiteY18" fmla="*/ 0 h 461665"/>
                      <a:gd name="connsiteX19" fmla="*/ 6633228 w 6633228"/>
                      <a:gd name="connsiteY19" fmla="*/ 461665 h 461665"/>
                      <a:gd name="connsiteX20" fmla="*/ 6264715 w 6633228"/>
                      <a:gd name="connsiteY20" fmla="*/ 461665 h 461665"/>
                      <a:gd name="connsiteX21" fmla="*/ 5962534 w 6633228"/>
                      <a:gd name="connsiteY21" fmla="*/ 461665 h 461665"/>
                      <a:gd name="connsiteX22" fmla="*/ 5527690 w 6633228"/>
                      <a:gd name="connsiteY22" fmla="*/ 461665 h 461665"/>
                      <a:gd name="connsiteX23" fmla="*/ 5159177 w 6633228"/>
                      <a:gd name="connsiteY23" fmla="*/ 461665 h 461665"/>
                      <a:gd name="connsiteX24" fmla="*/ 4856996 w 6633228"/>
                      <a:gd name="connsiteY24" fmla="*/ 461665 h 461665"/>
                      <a:gd name="connsiteX25" fmla="*/ 4355819 w 6633228"/>
                      <a:gd name="connsiteY25" fmla="*/ 461665 h 461665"/>
                      <a:gd name="connsiteX26" fmla="*/ 4119971 w 6633228"/>
                      <a:gd name="connsiteY26" fmla="*/ 461665 h 461665"/>
                      <a:gd name="connsiteX27" fmla="*/ 3817791 w 6633228"/>
                      <a:gd name="connsiteY27" fmla="*/ 461665 h 461665"/>
                      <a:gd name="connsiteX28" fmla="*/ 3581943 w 6633228"/>
                      <a:gd name="connsiteY28" fmla="*/ 461665 h 461665"/>
                      <a:gd name="connsiteX29" fmla="*/ 3279762 w 6633228"/>
                      <a:gd name="connsiteY29" fmla="*/ 461665 h 461665"/>
                      <a:gd name="connsiteX30" fmla="*/ 2844918 w 6633228"/>
                      <a:gd name="connsiteY30" fmla="*/ 461665 h 461665"/>
                      <a:gd name="connsiteX31" fmla="*/ 2609069 w 6633228"/>
                      <a:gd name="connsiteY31" fmla="*/ 461665 h 461665"/>
                      <a:gd name="connsiteX32" fmla="*/ 2174224 w 6633228"/>
                      <a:gd name="connsiteY32" fmla="*/ 461665 h 461665"/>
                      <a:gd name="connsiteX33" fmla="*/ 1872044 w 6633228"/>
                      <a:gd name="connsiteY33" fmla="*/ 461665 h 461665"/>
                      <a:gd name="connsiteX34" fmla="*/ 1437199 w 6633228"/>
                      <a:gd name="connsiteY34" fmla="*/ 461665 h 461665"/>
                      <a:gd name="connsiteX35" fmla="*/ 1267683 w 6633228"/>
                      <a:gd name="connsiteY35" fmla="*/ 461665 h 461665"/>
                      <a:gd name="connsiteX36" fmla="*/ 1031835 w 6633228"/>
                      <a:gd name="connsiteY36" fmla="*/ 461665 h 461665"/>
                      <a:gd name="connsiteX37" fmla="*/ 530658 w 6633228"/>
                      <a:gd name="connsiteY37" fmla="*/ 461665 h 461665"/>
                      <a:gd name="connsiteX38" fmla="*/ 0 w 6633228"/>
                      <a:gd name="connsiteY38" fmla="*/ 461665 h 461665"/>
                      <a:gd name="connsiteX39" fmla="*/ 0 w 6633228"/>
                      <a:gd name="connsiteY39" fmla="*/ 0 h 461665"/>
                      <a:gd name="connsiteX0" fmla="*/ 0 w 6633228"/>
                      <a:gd name="connsiteY0" fmla="*/ 0 h 461665"/>
                      <a:gd name="connsiteX1" fmla="*/ 169515 w 6633228"/>
                      <a:gd name="connsiteY1" fmla="*/ 0 h 461665"/>
                      <a:gd name="connsiteX2" fmla="*/ 538028 w 6633228"/>
                      <a:gd name="connsiteY2" fmla="*/ 0 h 461665"/>
                      <a:gd name="connsiteX3" fmla="*/ 972873 w 6633228"/>
                      <a:gd name="connsiteY3" fmla="*/ 0 h 461665"/>
                      <a:gd name="connsiteX4" fmla="*/ 1407718 w 6633228"/>
                      <a:gd name="connsiteY4" fmla="*/ 0 h 461665"/>
                      <a:gd name="connsiteX5" fmla="*/ 1577233 w 6633228"/>
                      <a:gd name="connsiteY5" fmla="*/ 0 h 461665"/>
                      <a:gd name="connsiteX6" fmla="*/ 1879414 w 6633228"/>
                      <a:gd name="connsiteY6" fmla="*/ 0 h 461665"/>
                      <a:gd name="connsiteX7" fmla="*/ 2115262 w 6633228"/>
                      <a:gd name="connsiteY7" fmla="*/ 0 h 461665"/>
                      <a:gd name="connsiteX8" fmla="*/ 2550107 w 6633228"/>
                      <a:gd name="connsiteY8" fmla="*/ 0 h 461665"/>
                      <a:gd name="connsiteX9" fmla="*/ 2984952 w 6633228"/>
                      <a:gd name="connsiteY9" fmla="*/ 0 h 461665"/>
                      <a:gd name="connsiteX10" fmla="*/ 3154468 w 6633228"/>
                      <a:gd name="connsiteY10" fmla="*/ 0 h 461665"/>
                      <a:gd name="connsiteX11" fmla="*/ 3522981 w 6633228"/>
                      <a:gd name="connsiteY11" fmla="*/ 0 h 461665"/>
                      <a:gd name="connsiteX12" fmla="*/ 4024158 w 6633228"/>
                      <a:gd name="connsiteY12" fmla="*/ 0 h 461665"/>
                      <a:gd name="connsiteX13" fmla="*/ 4193674 w 6633228"/>
                      <a:gd name="connsiteY13" fmla="*/ 0 h 461665"/>
                      <a:gd name="connsiteX14" fmla="*/ 4429522 w 6633228"/>
                      <a:gd name="connsiteY14" fmla="*/ 0 h 461665"/>
                      <a:gd name="connsiteX15" fmla="*/ 4731702 w 6633228"/>
                      <a:gd name="connsiteY15" fmla="*/ 0 h 461665"/>
                      <a:gd name="connsiteX16" fmla="*/ 5166547 w 6633228"/>
                      <a:gd name="connsiteY16" fmla="*/ 0 h 461665"/>
                      <a:gd name="connsiteX17" fmla="*/ 5667725 w 6633228"/>
                      <a:gd name="connsiteY17" fmla="*/ 0 h 461665"/>
                      <a:gd name="connsiteX18" fmla="*/ 6168901 w 6633228"/>
                      <a:gd name="connsiteY18" fmla="*/ 0 h 461665"/>
                      <a:gd name="connsiteX19" fmla="*/ 6633228 w 6633228"/>
                      <a:gd name="connsiteY19" fmla="*/ 0 h 461665"/>
                      <a:gd name="connsiteX20" fmla="*/ 6633228 w 6633228"/>
                      <a:gd name="connsiteY20" fmla="*/ 461665 h 461665"/>
                      <a:gd name="connsiteX21" fmla="*/ 6198383 w 6633228"/>
                      <a:gd name="connsiteY21" fmla="*/ 461665 h 461665"/>
                      <a:gd name="connsiteX22" fmla="*/ 6028867 w 6633228"/>
                      <a:gd name="connsiteY22" fmla="*/ 461665 h 461665"/>
                      <a:gd name="connsiteX23" fmla="*/ 5594022 w 6633228"/>
                      <a:gd name="connsiteY23" fmla="*/ 461665 h 461665"/>
                      <a:gd name="connsiteX24" fmla="*/ 5291842 w 6633228"/>
                      <a:gd name="connsiteY24" fmla="*/ 461665 h 461665"/>
                      <a:gd name="connsiteX25" fmla="*/ 4790664 w 6633228"/>
                      <a:gd name="connsiteY25" fmla="*/ 461665 h 461665"/>
                      <a:gd name="connsiteX26" fmla="*/ 4554816 w 6633228"/>
                      <a:gd name="connsiteY26" fmla="*/ 461665 h 461665"/>
                      <a:gd name="connsiteX27" fmla="*/ 4186304 w 6633228"/>
                      <a:gd name="connsiteY27" fmla="*/ 461665 h 461665"/>
                      <a:gd name="connsiteX28" fmla="*/ 3884123 w 6633228"/>
                      <a:gd name="connsiteY28" fmla="*/ 461665 h 461665"/>
                      <a:gd name="connsiteX29" fmla="*/ 3515610 w 6633228"/>
                      <a:gd name="connsiteY29" fmla="*/ 461665 h 461665"/>
                      <a:gd name="connsiteX30" fmla="*/ 3279762 w 6633228"/>
                      <a:gd name="connsiteY30" fmla="*/ 461665 h 461665"/>
                      <a:gd name="connsiteX31" fmla="*/ 2911250 w 6633228"/>
                      <a:gd name="connsiteY31" fmla="*/ 461665 h 461665"/>
                      <a:gd name="connsiteX32" fmla="*/ 2476405 w 6633228"/>
                      <a:gd name="connsiteY32" fmla="*/ 461665 h 461665"/>
                      <a:gd name="connsiteX33" fmla="*/ 2306889 w 6633228"/>
                      <a:gd name="connsiteY33" fmla="*/ 461665 h 461665"/>
                      <a:gd name="connsiteX34" fmla="*/ 1872044 w 6633228"/>
                      <a:gd name="connsiteY34" fmla="*/ 461665 h 461665"/>
                      <a:gd name="connsiteX35" fmla="*/ 1569864 w 6633228"/>
                      <a:gd name="connsiteY35" fmla="*/ 461665 h 461665"/>
                      <a:gd name="connsiteX36" fmla="*/ 1334015 w 6633228"/>
                      <a:gd name="connsiteY36" fmla="*/ 461665 h 461665"/>
                      <a:gd name="connsiteX37" fmla="*/ 832838 w 6633228"/>
                      <a:gd name="connsiteY37" fmla="*/ 461665 h 461665"/>
                      <a:gd name="connsiteX38" fmla="*/ 596990 w 6633228"/>
                      <a:gd name="connsiteY38" fmla="*/ 461665 h 461665"/>
                      <a:gd name="connsiteX39" fmla="*/ 0 w 6633228"/>
                      <a:gd name="connsiteY39" fmla="*/ 461665 h 461665"/>
                      <a:gd name="connsiteX40" fmla="*/ 0 w 6633228"/>
                      <a:gd name="connsiteY40" fmla="*/ 0 h 46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6633228" h="461665" fill="none" extrusionOk="0">
                        <a:moveTo>
                          <a:pt x="0" y="0"/>
                        </a:moveTo>
                        <a:cubicBezTo>
                          <a:pt x="142149" y="2214"/>
                          <a:pt x="184549" y="-3614"/>
                          <a:pt x="302180" y="0"/>
                        </a:cubicBezTo>
                        <a:cubicBezTo>
                          <a:pt x="433346" y="8931"/>
                          <a:pt x="630342" y="16693"/>
                          <a:pt x="737025" y="0"/>
                        </a:cubicBezTo>
                        <a:cubicBezTo>
                          <a:pt x="874136" y="-12386"/>
                          <a:pt x="1077827" y="-37330"/>
                          <a:pt x="1238202" y="0"/>
                        </a:cubicBezTo>
                        <a:cubicBezTo>
                          <a:pt x="1377205" y="19961"/>
                          <a:pt x="1406409" y="9051"/>
                          <a:pt x="1540382" y="0"/>
                        </a:cubicBezTo>
                        <a:cubicBezTo>
                          <a:pt x="1665623" y="-20841"/>
                          <a:pt x="1753442" y="46508"/>
                          <a:pt x="1975228" y="0"/>
                        </a:cubicBezTo>
                        <a:cubicBezTo>
                          <a:pt x="2179895" y="-38748"/>
                          <a:pt x="2092638" y="-13912"/>
                          <a:pt x="2144743" y="0"/>
                        </a:cubicBezTo>
                        <a:cubicBezTo>
                          <a:pt x="2190341" y="7420"/>
                          <a:pt x="2425944" y="25786"/>
                          <a:pt x="2513256" y="0"/>
                        </a:cubicBezTo>
                        <a:cubicBezTo>
                          <a:pt x="2598277" y="-7264"/>
                          <a:pt x="2925436" y="3318"/>
                          <a:pt x="3014433" y="0"/>
                        </a:cubicBezTo>
                        <a:cubicBezTo>
                          <a:pt x="3128670" y="-6096"/>
                          <a:pt x="3242264" y="-12275"/>
                          <a:pt x="3382946" y="0"/>
                        </a:cubicBezTo>
                        <a:cubicBezTo>
                          <a:pt x="3516611" y="7631"/>
                          <a:pt x="3471341" y="10634"/>
                          <a:pt x="3552461" y="0"/>
                        </a:cubicBezTo>
                        <a:cubicBezTo>
                          <a:pt x="3635747" y="-12126"/>
                          <a:pt x="3697425" y="1390"/>
                          <a:pt x="3788309" y="0"/>
                        </a:cubicBezTo>
                        <a:cubicBezTo>
                          <a:pt x="3892566" y="2587"/>
                          <a:pt x="3991780" y="40681"/>
                          <a:pt x="4223155" y="0"/>
                        </a:cubicBezTo>
                        <a:cubicBezTo>
                          <a:pt x="4426249" y="-55800"/>
                          <a:pt x="4570411" y="-34252"/>
                          <a:pt x="4724332" y="0"/>
                        </a:cubicBezTo>
                        <a:cubicBezTo>
                          <a:pt x="4864416" y="30538"/>
                          <a:pt x="5138086" y="-17473"/>
                          <a:pt x="5225509" y="0"/>
                        </a:cubicBezTo>
                        <a:cubicBezTo>
                          <a:pt x="5325514" y="879"/>
                          <a:pt x="5400273" y="13541"/>
                          <a:pt x="5461357" y="0"/>
                        </a:cubicBezTo>
                        <a:cubicBezTo>
                          <a:pt x="5521228" y="-28445"/>
                          <a:pt x="5632923" y="50641"/>
                          <a:pt x="5829870" y="0"/>
                        </a:cubicBezTo>
                        <a:cubicBezTo>
                          <a:pt x="5992109" y="-26759"/>
                          <a:pt x="5983424" y="16244"/>
                          <a:pt x="6132050" y="0"/>
                        </a:cubicBezTo>
                        <a:cubicBezTo>
                          <a:pt x="6279109" y="2886"/>
                          <a:pt x="6401131" y="-17032"/>
                          <a:pt x="6633228" y="0"/>
                        </a:cubicBezTo>
                        <a:cubicBezTo>
                          <a:pt x="6622567" y="193692"/>
                          <a:pt x="6631708" y="249853"/>
                          <a:pt x="6633228" y="461665"/>
                        </a:cubicBezTo>
                        <a:cubicBezTo>
                          <a:pt x="6519127" y="437432"/>
                          <a:pt x="6448615" y="495720"/>
                          <a:pt x="6264715" y="461665"/>
                        </a:cubicBezTo>
                        <a:cubicBezTo>
                          <a:pt x="6088334" y="429427"/>
                          <a:pt x="6096282" y="445279"/>
                          <a:pt x="5962534" y="461665"/>
                        </a:cubicBezTo>
                        <a:cubicBezTo>
                          <a:pt x="5860253" y="468482"/>
                          <a:pt x="5688308" y="470598"/>
                          <a:pt x="5527690" y="461665"/>
                        </a:cubicBezTo>
                        <a:cubicBezTo>
                          <a:pt x="5410011" y="447063"/>
                          <a:pt x="5248568" y="463842"/>
                          <a:pt x="5159177" y="461665"/>
                        </a:cubicBezTo>
                        <a:cubicBezTo>
                          <a:pt x="5073761" y="461132"/>
                          <a:pt x="4968885" y="467567"/>
                          <a:pt x="4856996" y="461665"/>
                        </a:cubicBezTo>
                        <a:cubicBezTo>
                          <a:pt x="4702443" y="452201"/>
                          <a:pt x="4498245" y="471471"/>
                          <a:pt x="4355819" y="461665"/>
                        </a:cubicBezTo>
                        <a:cubicBezTo>
                          <a:pt x="4188316" y="443675"/>
                          <a:pt x="4234090" y="444221"/>
                          <a:pt x="4119971" y="461665"/>
                        </a:cubicBezTo>
                        <a:cubicBezTo>
                          <a:pt x="4022526" y="484757"/>
                          <a:pt x="3936278" y="470033"/>
                          <a:pt x="3817791" y="461665"/>
                        </a:cubicBezTo>
                        <a:cubicBezTo>
                          <a:pt x="3699934" y="458269"/>
                          <a:pt x="3650779" y="456251"/>
                          <a:pt x="3581943" y="461665"/>
                        </a:cubicBezTo>
                        <a:cubicBezTo>
                          <a:pt x="3500853" y="482513"/>
                          <a:pt x="3367323" y="497741"/>
                          <a:pt x="3279762" y="461665"/>
                        </a:cubicBezTo>
                        <a:cubicBezTo>
                          <a:pt x="3205978" y="436399"/>
                          <a:pt x="2960344" y="504264"/>
                          <a:pt x="2844918" y="461665"/>
                        </a:cubicBezTo>
                        <a:cubicBezTo>
                          <a:pt x="2733806" y="438192"/>
                          <a:pt x="2683500" y="447166"/>
                          <a:pt x="2609069" y="461665"/>
                        </a:cubicBezTo>
                        <a:cubicBezTo>
                          <a:pt x="2541323" y="487615"/>
                          <a:pt x="2342107" y="460770"/>
                          <a:pt x="2174224" y="461665"/>
                        </a:cubicBezTo>
                        <a:cubicBezTo>
                          <a:pt x="2018042" y="460847"/>
                          <a:pt x="1991359" y="440186"/>
                          <a:pt x="1872044" y="461665"/>
                        </a:cubicBezTo>
                        <a:cubicBezTo>
                          <a:pt x="1757213" y="490626"/>
                          <a:pt x="1555152" y="431372"/>
                          <a:pt x="1437199" y="461665"/>
                        </a:cubicBezTo>
                        <a:cubicBezTo>
                          <a:pt x="1337752" y="483646"/>
                          <a:pt x="1335027" y="446966"/>
                          <a:pt x="1267683" y="461665"/>
                        </a:cubicBezTo>
                        <a:cubicBezTo>
                          <a:pt x="1204899" y="474040"/>
                          <a:pt x="1110854" y="452676"/>
                          <a:pt x="1031835" y="461665"/>
                        </a:cubicBezTo>
                        <a:cubicBezTo>
                          <a:pt x="971995" y="437210"/>
                          <a:pt x="733716" y="478368"/>
                          <a:pt x="530658" y="461665"/>
                        </a:cubicBezTo>
                        <a:cubicBezTo>
                          <a:pt x="300000" y="448423"/>
                          <a:pt x="219126" y="490497"/>
                          <a:pt x="0" y="461665"/>
                        </a:cubicBezTo>
                        <a:cubicBezTo>
                          <a:pt x="28281" y="267461"/>
                          <a:pt x="-8276" y="105090"/>
                          <a:pt x="0" y="0"/>
                        </a:cubicBezTo>
                        <a:close/>
                      </a:path>
                      <a:path w="6633228" h="461665" stroke="0" extrusionOk="0">
                        <a:moveTo>
                          <a:pt x="0" y="0"/>
                        </a:moveTo>
                        <a:cubicBezTo>
                          <a:pt x="83731" y="10543"/>
                          <a:pt x="120636" y="-10174"/>
                          <a:pt x="169515" y="0"/>
                        </a:cubicBezTo>
                        <a:cubicBezTo>
                          <a:pt x="206790" y="-4598"/>
                          <a:pt x="460552" y="879"/>
                          <a:pt x="538028" y="0"/>
                        </a:cubicBezTo>
                        <a:cubicBezTo>
                          <a:pt x="616306" y="39364"/>
                          <a:pt x="794133" y="-14036"/>
                          <a:pt x="972873" y="0"/>
                        </a:cubicBezTo>
                        <a:cubicBezTo>
                          <a:pt x="1149604" y="-4163"/>
                          <a:pt x="1308583" y="10412"/>
                          <a:pt x="1407718" y="0"/>
                        </a:cubicBezTo>
                        <a:cubicBezTo>
                          <a:pt x="1530898" y="-9141"/>
                          <a:pt x="1511093" y="3433"/>
                          <a:pt x="1577233" y="0"/>
                        </a:cubicBezTo>
                        <a:cubicBezTo>
                          <a:pt x="1643614" y="334"/>
                          <a:pt x="1755745" y="-8520"/>
                          <a:pt x="1879414" y="0"/>
                        </a:cubicBezTo>
                        <a:cubicBezTo>
                          <a:pt x="2011339" y="11210"/>
                          <a:pt x="2051157" y="-11619"/>
                          <a:pt x="2115262" y="0"/>
                        </a:cubicBezTo>
                        <a:cubicBezTo>
                          <a:pt x="2140355" y="-5002"/>
                          <a:pt x="2381930" y="17156"/>
                          <a:pt x="2550107" y="0"/>
                        </a:cubicBezTo>
                        <a:cubicBezTo>
                          <a:pt x="2722493" y="-10173"/>
                          <a:pt x="2885889" y="-36859"/>
                          <a:pt x="2984952" y="0"/>
                        </a:cubicBezTo>
                        <a:cubicBezTo>
                          <a:pt x="3087471" y="36634"/>
                          <a:pt x="3080774" y="-2025"/>
                          <a:pt x="3154468" y="0"/>
                        </a:cubicBezTo>
                        <a:cubicBezTo>
                          <a:pt x="3216853" y="2876"/>
                          <a:pt x="3404860" y="-13078"/>
                          <a:pt x="3522981" y="0"/>
                        </a:cubicBezTo>
                        <a:cubicBezTo>
                          <a:pt x="3597195" y="21177"/>
                          <a:pt x="3867354" y="-32954"/>
                          <a:pt x="4024158" y="0"/>
                        </a:cubicBezTo>
                        <a:cubicBezTo>
                          <a:pt x="4175147" y="35416"/>
                          <a:pt x="4125720" y="-29351"/>
                          <a:pt x="4193674" y="0"/>
                        </a:cubicBezTo>
                        <a:cubicBezTo>
                          <a:pt x="4266475" y="412"/>
                          <a:pt x="4368062" y="9678"/>
                          <a:pt x="4429522" y="0"/>
                        </a:cubicBezTo>
                        <a:cubicBezTo>
                          <a:pt x="4495449" y="-16677"/>
                          <a:pt x="4612758" y="-13981"/>
                          <a:pt x="4731702" y="0"/>
                        </a:cubicBezTo>
                        <a:cubicBezTo>
                          <a:pt x="4856271" y="15936"/>
                          <a:pt x="5065898" y="-15419"/>
                          <a:pt x="5166547" y="0"/>
                        </a:cubicBezTo>
                        <a:cubicBezTo>
                          <a:pt x="5305587" y="-1257"/>
                          <a:pt x="5501067" y="36182"/>
                          <a:pt x="5667725" y="0"/>
                        </a:cubicBezTo>
                        <a:cubicBezTo>
                          <a:pt x="5853241" y="-38840"/>
                          <a:pt x="5948673" y="55337"/>
                          <a:pt x="6168901" y="0"/>
                        </a:cubicBezTo>
                        <a:cubicBezTo>
                          <a:pt x="6387166" y="-39558"/>
                          <a:pt x="6402146" y="22870"/>
                          <a:pt x="6633228" y="0"/>
                        </a:cubicBezTo>
                        <a:cubicBezTo>
                          <a:pt x="6639164" y="137727"/>
                          <a:pt x="6645763" y="331148"/>
                          <a:pt x="6633228" y="461665"/>
                        </a:cubicBezTo>
                        <a:cubicBezTo>
                          <a:pt x="6445145" y="472754"/>
                          <a:pt x="6398723" y="468068"/>
                          <a:pt x="6198383" y="461665"/>
                        </a:cubicBezTo>
                        <a:cubicBezTo>
                          <a:pt x="6153261" y="455007"/>
                          <a:pt x="6113258" y="461805"/>
                          <a:pt x="6028867" y="461665"/>
                        </a:cubicBezTo>
                        <a:cubicBezTo>
                          <a:pt x="5949891" y="452696"/>
                          <a:pt x="5747622" y="483303"/>
                          <a:pt x="5594022" y="461665"/>
                        </a:cubicBezTo>
                        <a:cubicBezTo>
                          <a:pt x="5440172" y="451540"/>
                          <a:pt x="5409142" y="433598"/>
                          <a:pt x="5291842" y="461665"/>
                        </a:cubicBezTo>
                        <a:cubicBezTo>
                          <a:pt x="5181779" y="476111"/>
                          <a:pt x="5000281" y="430358"/>
                          <a:pt x="4790664" y="461665"/>
                        </a:cubicBezTo>
                        <a:cubicBezTo>
                          <a:pt x="4599872" y="490417"/>
                          <a:pt x="4636719" y="461126"/>
                          <a:pt x="4554816" y="461665"/>
                        </a:cubicBezTo>
                        <a:cubicBezTo>
                          <a:pt x="4459892" y="474848"/>
                          <a:pt x="4328650" y="435685"/>
                          <a:pt x="4186304" y="461665"/>
                        </a:cubicBezTo>
                        <a:cubicBezTo>
                          <a:pt x="4030020" y="484059"/>
                          <a:pt x="3994804" y="479876"/>
                          <a:pt x="3884123" y="461665"/>
                        </a:cubicBezTo>
                        <a:cubicBezTo>
                          <a:pt x="3773250" y="459916"/>
                          <a:pt x="3620633" y="439190"/>
                          <a:pt x="3515610" y="461665"/>
                        </a:cubicBezTo>
                        <a:cubicBezTo>
                          <a:pt x="3414208" y="470846"/>
                          <a:pt x="3337796" y="447169"/>
                          <a:pt x="3279762" y="461665"/>
                        </a:cubicBezTo>
                        <a:cubicBezTo>
                          <a:pt x="3241114" y="456784"/>
                          <a:pt x="3042354" y="470212"/>
                          <a:pt x="2911250" y="461665"/>
                        </a:cubicBezTo>
                        <a:cubicBezTo>
                          <a:pt x="2792423" y="437620"/>
                          <a:pt x="2690311" y="454881"/>
                          <a:pt x="2476405" y="461665"/>
                        </a:cubicBezTo>
                        <a:cubicBezTo>
                          <a:pt x="2258485" y="443337"/>
                          <a:pt x="2381219" y="471349"/>
                          <a:pt x="2306889" y="461665"/>
                        </a:cubicBezTo>
                        <a:cubicBezTo>
                          <a:pt x="2250868" y="484680"/>
                          <a:pt x="2020760" y="453395"/>
                          <a:pt x="1872044" y="461665"/>
                        </a:cubicBezTo>
                        <a:cubicBezTo>
                          <a:pt x="1694665" y="452064"/>
                          <a:pt x="1635019" y="478902"/>
                          <a:pt x="1569864" y="461665"/>
                        </a:cubicBezTo>
                        <a:cubicBezTo>
                          <a:pt x="1507015" y="454272"/>
                          <a:pt x="1447840" y="472347"/>
                          <a:pt x="1334015" y="461665"/>
                        </a:cubicBezTo>
                        <a:cubicBezTo>
                          <a:pt x="1231937" y="469101"/>
                          <a:pt x="1028721" y="497943"/>
                          <a:pt x="832838" y="461665"/>
                        </a:cubicBezTo>
                        <a:cubicBezTo>
                          <a:pt x="650981" y="457695"/>
                          <a:pt x="656351" y="454471"/>
                          <a:pt x="596990" y="461665"/>
                        </a:cubicBezTo>
                        <a:cubicBezTo>
                          <a:pt x="535751" y="420375"/>
                          <a:pt x="319538" y="571600"/>
                          <a:pt x="0" y="461665"/>
                        </a:cubicBezTo>
                        <a:cubicBezTo>
                          <a:pt x="-21747" y="268848"/>
                          <a:pt x="-1280" y="127049"/>
                          <a:pt x="0" y="0"/>
                        </a:cubicBezTo>
                        <a:close/>
                      </a:path>
                      <a:path w="6633228" h="461665" fill="none" stroke="0" extrusionOk="0">
                        <a:moveTo>
                          <a:pt x="0" y="0"/>
                        </a:moveTo>
                        <a:cubicBezTo>
                          <a:pt x="146393" y="6637"/>
                          <a:pt x="182837" y="5434"/>
                          <a:pt x="302180" y="0"/>
                        </a:cubicBezTo>
                        <a:cubicBezTo>
                          <a:pt x="423771" y="-9788"/>
                          <a:pt x="607335" y="800"/>
                          <a:pt x="737025" y="0"/>
                        </a:cubicBezTo>
                        <a:cubicBezTo>
                          <a:pt x="888360" y="9454"/>
                          <a:pt x="1092444" y="-22093"/>
                          <a:pt x="1238202" y="0"/>
                        </a:cubicBezTo>
                        <a:cubicBezTo>
                          <a:pt x="1377364" y="19078"/>
                          <a:pt x="1415313" y="14803"/>
                          <a:pt x="1540382" y="0"/>
                        </a:cubicBezTo>
                        <a:cubicBezTo>
                          <a:pt x="1676862" y="-11540"/>
                          <a:pt x="1779245" y="54241"/>
                          <a:pt x="1975228" y="0"/>
                        </a:cubicBezTo>
                        <a:cubicBezTo>
                          <a:pt x="2185418" y="-36582"/>
                          <a:pt x="2105154" y="-7769"/>
                          <a:pt x="2144743" y="0"/>
                        </a:cubicBezTo>
                        <a:cubicBezTo>
                          <a:pt x="2191651" y="24355"/>
                          <a:pt x="2423336" y="812"/>
                          <a:pt x="2513256" y="0"/>
                        </a:cubicBezTo>
                        <a:cubicBezTo>
                          <a:pt x="2598799" y="-16660"/>
                          <a:pt x="2920176" y="7529"/>
                          <a:pt x="3014433" y="0"/>
                        </a:cubicBezTo>
                        <a:cubicBezTo>
                          <a:pt x="3117224" y="-20609"/>
                          <a:pt x="3224572" y="-24162"/>
                          <a:pt x="3382946" y="0"/>
                        </a:cubicBezTo>
                        <a:cubicBezTo>
                          <a:pt x="3509659" y="21308"/>
                          <a:pt x="3476024" y="-2079"/>
                          <a:pt x="3552461" y="0"/>
                        </a:cubicBezTo>
                        <a:cubicBezTo>
                          <a:pt x="3630283" y="-10968"/>
                          <a:pt x="3684668" y="-158"/>
                          <a:pt x="3788309" y="0"/>
                        </a:cubicBezTo>
                        <a:cubicBezTo>
                          <a:pt x="3873955" y="-22776"/>
                          <a:pt x="4043013" y="45401"/>
                          <a:pt x="4223155" y="0"/>
                        </a:cubicBezTo>
                        <a:cubicBezTo>
                          <a:pt x="4398794" y="-49115"/>
                          <a:pt x="4573232" y="-20156"/>
                          <a:pt x="4724332" y="0"/>
                        </a:cubicBezTo>
                        <a:cubicBezTo>
                          <a:pt x="4881808" y="8405"/>
                          <a:pt x="5118320" y="-7660"/>
                          <a:pt x="5225509" y="0"/>
                        </a:cubicBezTo>
                        <a:cubicBezTo>
                          <a:pt x="5325069" y="2825"/>
                          <a:pt x="5412573" y="15874"/>
                          <a:pt x="5461357" y="0"/>
                        </a:cubicBezTo>
                        <a:cubicBezTo>
                          <a:pt x="5517571" y="8215"/>
                          <a:pt x="5694645" y="26092"/>
                          <a:pt x="5829870" y="0"/>
                        </a:cubicBezTo>
                        <a:cubicBezTo>
                          <a:pt x="5989038" y="-29464"/>
                          <a:pt x="5988081" y="8869"/>
                          <a:pt x="6132050" y="0"/>
                        </a:cubicBezTo>
                        <a:cubicBezTo>
                          <a:pt x="6282832" y="-13248"/>
                          <a:pt x="6407153" y="-7586"/>
                          <a:pt x="6633228" y="0"/>
                        </a:cubicBezTo>
                        <a:cubicBezTo>
                          <a:pt x="6626859" y="197942"/>
                          <a:pt x="6637489" y="253669"/>
                          <a:pt x="6633228" y="461665"/>
                        </a:cubicBezTo>
                        <a:cubicBezTo>
                          <a:pt x="6540681" y="436427"/>
                          <a:pt x="6442500" y="498282"/>
                          <a:pt x="6264715" y="461665"/>
                        </a:cubicBezTo>
                        <a:cubicBezTo>
                          <a:pt x="6086904" y="432089"/>
                          <a:pt x="6098046" y="441367"/>
                          <a:pt x="5962534" y="461665"/>
                        </a:cubicBezTo>
                        <a:cubicBezTo>
                          <a:pt x="5839358" y="474419"/>
                          <a:pt x="5654670" y="481510"/>
                          <a:pt x="5527690" y="461665"/>
                        </a:cubicBezTo>
                        <a:cubicBezTo>
                          <a:pt x="5400809" y="437960"/>
                          <a:pt x="5255933" y="451908"/>
                          <a:pt x="5159177" y="461665"/>
                        </a:cubicBezTo>
                        <a:cubicBezTo>
                          <a:pt x="5055531" y="476357"/>
                          <a:pt x="4971358" y="485727"/>
                          <a:pt x="4856996" y="461665"/>
                        </a:cubicBezTo>
                        <a:cubicBezTo>
                          <a:pt x="4728306" y="481203"/>
                          <a:pt x="4542510" y="473122"/>
                          <a:pt x="4355819" y="461665"/>
                        </a:cubicBezTo>
                        <a:cubicBezTo>
                          <a:pt x="4188130" y="445046"/>
                          <a:pt x="4237446" y="435875"/>
                          <a:pt x="4119971" y="461665"/>
                        </a:cubicBezTo>
                        <a:cubicBezTo>
                          <a:pt x="4004996" y="484879"/>
                          <a:pt x="3935008" y="474745"/>
                          <a:pt x="3817791" y="461665"/>
                        </a:cubicBezTo>
                        <a:cubicBezTo>
                          <a:pt x="3706987" y="440081"/>
                          <a:pt x="3660686" y="450919"/>
                          <a:pt x="3581943" y="461665"/>
                        </a:cubicBezTo>
                        <a:cubicBezTo>
                          <a:pt x="3528204" y="480613"/>
                          <a:pt x="3354819" y="481428"/>
                          <a:pt x="3279762" y="461665"/>
                        </a:cubicBezTo>
                        <a:cubicBezTo>
                          <a:pt x="3208546" y="446398"/>
                          <a:pt x="2951764" y="481144"/>
                          <a:pt x="2844918" y="461665"/>
                        </a:cubicBezTo>
                        <a:cubicBezTo>
                          <a:pt x="2731646" y="430796"/>
                          <a:pt x="2669975" y="455664"/>
                          <a:pt x="2609069" y="461665"/>
                        </a:cubicBezTo>
                        <a:cubicBezTo>
                          <a:pt x="2542000" y="476001"/>
                          <a:pt x="2343896" y="478082"/>
                          <a:pt x="2174224" y="461665"/>
                        </a:cubicBezTo>
                        <a:cubicBezTo>
                          <a:pt x="2011950" y="456807"/>
                          <a:pt x="1989212" y="434362"/>
                          <a:pt x="1872044" y="461665"/>
                        </a:cubicBezTo>
                        <a:cubicBezTo>
                          <a:pt x="1759671" y="482932"/>
                          <a:pt x="1548007" y="432956"/>
                          <a:pt x="1437199" y="461665"/>
                        </a:cubicBezTo>
                        <a:cubicBezTo>
                          <a:pt x="1338891" y="488551"/>
                          <a:pt x="1340758" y="454046"/>
                          <a:pt x="1267683" y="461665"/>
                        </a:cubicBezTo>
                        <a:cubicBezTo>
                          <a:pt x="1205424" y="470992"/>
                          <a:pt x="1098830" y="451245"/>
                          <a:pt x="1031835" y="461665"/>
                        </a:cubicBezTo>
                        <a:cubicBezTo>
                          <a:pt x="962973" y="435610"/>
                          <a:pt x="798553" y="486374"/>
                          <a:pt x="530658" y="461665"/>
                        </a:cubicBezTo>
                        <a:cubicBezTo>
                          <a:pt x="293798" y="463850"/>
                          <a:pt x="220509" y="498517"/>
                          <a:pt x="0" y="461665"/>
                        </a:cubicBezTo>
                        <a:cubicBezTo>
                          <a:pt x="4644" y="274002"/>
                          <a:pt x="-17890" y="118744"/>
                          <a:pt x="0" y="0"/>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wrap="square" lIns="91440" tIns="45720" rIns="91440" bIns="45720" rtlCol="0" anchor="t">
            <a:spAutoFit/>
          </a:bodyPr>
          <a:lstStyle/>
          <a:p>
            <a:r>
              <a:rPr lang="en-GB" sz="3000" b="1" dirty="0">
                <a:solidFill>
                  <a:srgbClr val="CD7F31"/>
                </a:solidFill>
              </a:rPr>
              <a:t>What do you check on the weather forecast? </a:t>
            </a:r>
          </a:p>
          <a:p>
            <a:endParaRPr lang="en-GB" sz="3000" b="1" dirty="0">
              <a:solidFill>
                <a:srgbClr val="CD7F31"/>
              </a:solidFill>
              <a:ea typeface="Calibri"/>
              <a:cs typeface="Calibri"/>
            </a:endParaRPr>
          </a:p>
          <a:p>
            <a:r>
              <a:rPr lang="en-GB" sz="3000" b="1" dirty="0">
                <a:solidFill>
                  <a:srgbClr val="CD7F31"/>
                </a:solidFill>
                <a:ea typeface="Calibri"/>
                <a:cs typeface="Calibri"/>
              </a:rPr>
              <a:t>Click the link for today.</a:t>
            </a:r>
          </a:p>
        </p:txBody>
      </p:sp>
      <p:pic>
        <p:nvPicPr>
          <p:cNvPr id="6" name="Image 5">
            <a:extLst>
              <a:ext uri="{FF2B5EF4-FFF2-40B4-BE49-F238E27FC236}">
                <a16:creationId xmlns:a16="http://schemas.microsoft.com/office/drawing/2014/main" id="{035F2564-106B-67FE-F4F1-5D5E90297EB1}"/>
              </a:ext>
            </a:extLst>
          </p:cNvPr>
          <p:cNvPicPr>
            <a:picLocks noChangeAspect="1"/>
          </p:cNvPicPr>
          <p:nvPr/>
        </p:nvPicPr>
        <p:blipFill>
          <a:blip r:embed="rId2"/>
          <a:stretch>
            <a:fillRect/>
          </a:stretch>
        </p:blipFill>
        <p:spPr>
          <a:xfrm>
            <a:off x="10220424" y="5073729"/>
            <a:ext cx="1647174" cy="1636736"/>
          </a:xfrm>
          <a:prstGeom prst="rect">
            <a:avLst/>
          </a:prstGeom>
        </p:spPr>
      </p:pic>
      <p:pic>
        <p:nvPicPr>
          <p:cNvPr id="7" name="Image 6">
            <a:extLst>
              <a:ext uri="{FF2B5EF4-FFF2-40B4-BE49-F238E27FC236}">
                <a16:creationId xmlns:a16="http://schemas.microsoft.com/office/drawing/2014/main" id="{5181991C-B757-C231-FA00-E43C9FC3647D}"/>
              </a:ext>
            </a:extLst>
          </p:cNvPr>
          <p:cNvPicPr>
            <a:picLocks noChangeAspect="1"/>
          </p:cNvPicPr>
          <p:nvPr/>
        </p:nvPicPr>
        <p:blipFill>
          <a:blip r:embed="rId3"/>
          <a:stretch>
            <a:fillRect/>
          </a:stretch>
        </p:blipFill>
        <p:spPr>
          <a:xfrm>
            <a:off x="-293002" y="2138382"/>
            <a:ext cx="2527200" cy="2509231"/>
          </a:xfrm>
          <a:prstGeom prst="rect">
            <a:avLst/>
          </a:prstGeom>
        </p:spPr>
      </p:pic>
      <p:pic>
        <p:nvPicPr>
          <p:cNvPr id="8" name="Image 7">
            <a:extLst>
              <a:ext uri="{FF2B5EF4-FFF2-40B4-BE49-F238E27FC236}">
                <a16:creationId xmlns:a16="http://schemas.microsoft.com/office/drawing/2014/main" id="{D2AC1F54-9000-2ED8-EE41-AECCC3AC46D4}"/>
              </a:ext>
            </a:extLst>
          </p:cNvPr>
          <p:cNvPicPr>
            <a:picLocks noChangeAspect="1"/>
          </p:cNvPicPr>
          <p:nvPr/>
        </p:nvPicPr>
        <p:blipFill>
          <a:blip r:embed="rId4"/>
          <a:stretch>
            <a:fillRect/>
          </a:stretch>
        </p:blipFill>
        <p:spPr>
          <a:xfrm rot="17040000">
            <a:off x="603896" y="3889090"/>
            <a:ext cx="1380734" cy="1371209"/>
          </a:xfrm>
          <a:prstGeom prst="rect">
            <a:avLst/>
          </a:prstGeom>
        </p:spPr>
      </p:pic>
      <p:pic>
        <p:nvPicPr>
          <p:cNvPr id="22" name="Image 21">
            <a:extLst>
              <a:ext uri="{FF2B5EF4-FFF2-40B4-BE49-F238E27FC236}">
                <a16:creationId xmlns:a16="http://schemas.microsoft.com/office/drawing/2014/main" id="{DB8E0CF6-D34E-1DC8-9A5B-A3FB97C3B60F}"/>
              </a:ext>
            </a:extLst>
          </p:cNvPr>
          <p:cNvPicPr>
            <a:picLocks noChangeAspect="1"/>
          </p:cNvPicPr>
          <p:nvPr/>
        </p:nvPicPr>
        <p:blipFill>
          <a:blip r:embed="rId5"/>
          <a:stretch>
            <a:fillRect/>
          </a:stretch>
        </p:blipFill>
        <p:spPr>
          <a:xfrm>
            <a:off x="10583252" y="3825213"/>
            <a:ext cx="1273219" cy="1253255"/>
          </a:xfrm>
          <a:prstGeom prst="rect">
            <a:avLst/>
          </a:prstGeom>
        </p:spPr>
      </p:pic>
      <p:sp>
        <p:nvSpPr>
          <p:cNvPr id="26" name="TextBox 25">
            <a:extLst>
              <a:ext uri="{FF2B5EF4-FFF2-40B4-BE49-F238E27FC236}">
                <a16:creationId xmlns:a16="http://schemas.microsoft.com/office/drawing/2014/main" id="{B0B4E4AC-2671-63FD-3F31-BB872F450240}"/>
              </a:ext>
            </a:extLst>
          </p:cNvPr>
          <p:cNvSpPr txBox="1"/>
          <p:nvPr/>
        </p:nvSpPr>
        <p:spPr>
          <a:xfrm>
            <a:off x="2553420" y="2783457"/>
            <a:ext cx="275757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hlinkClick r:id="rId6"/>
              </a:rPr>
              <a:t>Swansea - BBC Weather</a:t>
            </a:r>
            <a:endParaRPr lang="en-US" dirty="0"/>
          </a:p>
        </p:txBody>
      </p:sp>
    </p:spTree>
    <p:extLst>
      <p:ext uri="{BB962C8B-B14F-4D97-AF65-F5344CB8AC3E}">
        <p14:creationId xmlns:p14="http://schemas.microsoft.com/office/powerpoint/2010/main" val="23402816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 screenshot of a weather forecast&#10;&#10;Description automatically generated">
            <a:extLst>
              <a:ext uri="{FF2B5EF4-FFF2-40B4-BE49-F238E27FC236}">
                <a16:creationId xmlns:a16="http://schemas.microsoft.com/office/drawing/2014/main" id="{51A5FD36-1EAC-E267-CC03-3DC2D5A8D599}"/>
              </a:ext>
            </a:extLst>
          </p:cNvPr>
          <p:cNvPicPr>
            <a:picLocks noGrp="1" noChangeAspect="1"/>
          </p:cNvPicPr>
          <p:nvPr>
            <p:ph idx="1"/>
          </p:nvPr>
        </p:nvPicPr>
        <p:blipFill>
          <a:blip r:embed="rId2"/>
          <a:stretch>
            <a:fillRect/>
          </a:stretch>
        </p:blipFill>
        <p:spPr>
          <a:xfrm>
            <a:off x="457" y="-297"/>
            <a:ext cx="12191085" cy="6852996"/>
          </a:xfrm>
        </p:spPr>
      </p:pic>
      <p:sp>
        <p:nvSpPr>
          <p:cNvPr id="2" name="Arrow: Down 1">
            <a:extLst>
              <a:ext uri="{FF2B5EF4-FFF2-40B4-BE49-F238E27FC236}">
                <a16:creationId xmlns:a16="http://schemas.microsoft.com/office/drawing/2014/main" id="{42FBFD2D-123D-17F5-E3BB-FD60F667660B}"/>
              </a:ext>
            </a:extLst>
          </p:cNvPr>
          <p:cNvSpPr/>
          <p:nvPr/>
        </p:nvSpPr>
        <p:spPr>
          <a:xfrm rot="2760000">
            <a:off x="3781364" y="1802410"/>
            <a:ext cx="1055914" cy="5236028"/>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8919931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e4da8f87-7ade-474d-8639-88e6e86429ba">
      <Terms xmlns="http://schemas.microsoft.com/office/infopath/2007/PartnerControls"/>
    </lcf76f155ced4ddcb4097134ff3c332f>
    <TaxCatchAll xmlns="bec4619a-a8ed-464b-9aee-7aeba8aee0f2"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81E65B00984284994647571F03BBAFD" ma:contentTypeVersion="13" ma:contentTypeDescription="Create a new document." ma:contentTypeScope="" ma:versionID="43de1e66c590fdcec8f40ea32e914221">
  <xsd:schema xmlns:xsd="http://www.w3.org/2001/XMLSchema" xmlns:xs="http://www.w3.org/2001/XMLSchema" xmlns:p="http://schemas.microsoft.com/office/2006/metadata/properties" xmlns:ns2="e4da8f87-7ade-474d-8639-88e6e86429ba" xmlns:ns3="bec4619a-a8ed-464b-9aee-7aeba8aee0f2" targetNamespace="http://schemas.microsoft.com/office/2006/metadata/properties" ma:root="true" ma:fieldsID="c2c67eb34a6e27ee2a2b4c32120fcb9f" ns2:_="" ns3:_="">
    <xsd:import namespace="e4da8f87-7ade-474d-8639-88e6e86429ba"/>
    <xsd:import namespace="bec4619a-a8ed-464b-9aee-7aeba8aee0f2"/>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4da8f87-7ade-474d-8639-88e6e86429b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88526362-1101-4016-b09a-63bcff872629"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dexed="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ec4619a-a8ed-464b-9aee-7aeba8aee0f2"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2cd3aeda-a777-4c82-8f9d-4cacb14a91e7}" ma:internalName="TaxCatchAll" ma:showField="CatchAllData" ma:web="bec4619a-a8ed-464b-9aee-7aeba8aee0f2">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180C342-1B7C-42C1-8BB5-686CD0948B25}">
  <ds:schemaRefs>
    <ds:schemaRef ds:uri="http://schemas.microsoft.com/office/2006/metadata/properties"/>
    <ds:schemaRef ds:uri="http://schemas.microsoft.com/office/infopath/2007/PartnerControls"/>
    <ds:schemaRef ds:uri="fae31fc4-458e-4ce8-9033-75ffe6368263"/>
    <ds:schemaRef ds:uri="dc2657c1-fa7d-4f0e-afd9-282da5d66b4a"/>
    <ds:schemaRef ds:uri="e4da8f87-7ade-474d-8639-88e6e86429ba"/>
    <ds:schemaRef ds:uri="bec4619a-a8ed-464b-9aee-7aeba8aee0f2"/>
  </ds:schemaRefs>
</ds:datastoreItem>
</file>

<file path=customXml/itemProps2.xml><?xml version="1.0" encoding="utf-8"?>
<ds:datastoreItem xmlns:ds="http://schemas.openxmlformats.org/officeDocument/2006/customXml" ds:itemID="{8AEF87C4-4738-42F6-A19E-407D99E7F309}">
  <ds:schemaRefs>
    <ds:schemaRef ds:uri="http://schemas.microsoft.com/sharepoint/v3/contenttype/forms"/>
  </ds:schemaRefs>
</ds:datastoreItem>
</file>

<file path=customXml/itemProps3.xml><?xml version="1.0" encoding="utf-8"?>
<ds:datastoreItem xmlns:ds="http://schemas.openxmlformats.org/officeDocument/2006/customXml" ds:itemID="{6CDF21E4-1D04-4089-8EEE-3639A1635D1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4da8f87-7ade-474d-8639-88e6e86429ba"/>
    <ds:schemaRef ds:uri="bec4619a-a8ed-464b-9aee-7aeba8aee0f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2013 - 2022 Theme</Template>
  <TotalTime>1014</TotalTime>
  <Words>1041</Words>
  <Application>Microsoft Office PowerPoint</Application>
  <PresentationFormat>Widescreen</PresentationFormat>
  <Paragraphs>147</Paragraphs>
  <Slides>30</Slides>
  <Notes>12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30</vt:i4>
      </vt:variant>
    </vt:vector>
  </HeadingPairs>
  <TitlesOfParts>
    <vt:vector size="34" baseType="lpstr">
      <vt:lpstr>Arial</vt:lpstr>
      <vt:lpstr>Calibri</vt:lpstr>
      <vt:lpstr>Calibri Light</vt:lpstr>
      <vt:lpstr>Office Theme</vt:lpstr>
      <vt:lpstr>PowerPoint Presentation</vt:lpstr>
      <vt:lpstr>“Hello” from the Sunproofed team!</vt:lpstr>
      <vt:lpstr>PowerPoint Presentation</vt:lpstr>
      <vt:lpstr>PowerPoint Presentation</vt:lpstr>
      <vt:lpstr>Feedback from Sun Squad </vt:lpstr>
      <vt:lpstr>UV-rays experiment time!</vt:lpstr>
      <vt:lpstr>UV-rays experiment time!</vt:lpstr>
      <vt:lpstr>PowerPoint Presentation</vt:lpstr>
      <vt:lpstr>PowerPoint Presentation</vt:lpstr>
      <vt:lpstr>UV-rays experiment time!</vt:lpstr>
      <vt:lpstr>UV-rays experiment time!</vt:lpstr>
      <vt:lpstr>Myth Busting:  UV-Rays can damage our skin and eyes even on a cool or cloudy day.</vt:lpstr>
      <vt:lpstr>What are the best ways you can think of to protect your skin?   </vt:lpstr>
      <vt:lpstr>PowerPoint Presentation</vt:lpstr>
      <vt:lpstr>PowerPoint Presentation</vt:lpstr>
      <vt:lpstr>PowerPoint Presentation</vt:lpstr>
      <vt:lpstr>PowerPoint Presentation</vt:lpstr>
      <vt:lpstr>True or False?  I can get burned on cloudy days.   </vt:lpstr>
      <vt:lpstr>True or false?   The sun is strongest in the middle of the day. </vt:lpstr>
      <vt:lpstr>True or False?  Suncream with a high number will protect my skin better. </vt:lpstr>
      <vt:lpstr> When choosing sunscreen, look for a high SPF (sun protection factor) and a good star rating to protect against both UVB and UVA rays!  😎🌞</vt:lpstr>
      <vt:lpstr>True or False?  Applying sunscreen is easy.   Don’t forget your back, scalp, ears, lips, eyelids, ears, feet and hands!</vt:lpstr>
      <vt:lpstr>True or False?  Too much sunlight can damage my skin. </vt:lpstr>
      <vt:lpstr>True or false?   If I get sunburnt as a child, it won't matter when I am older. </vt:lpstr>
      <vt:lpstr>True or false?  The best way to protect your skin is to wear suncream. </vt:lpstr>
      <vt:lpstr>Based on what you have learned today, let’s vote on the following statements: </vt:lpstr>
      <vt:lpstr>I will play in the shade at school.    </vt:lpstr>
      <vt:lpstr>I will bring a hat to school.   </vt:lpstr>
      <vt:lpstr>I will apply sunscreen on sunny days and cloudy days when the UV rating is above 3 or above.  </vt:lpstr>
      <vt:lpstr>What we did…</vt:lpstr>
    </vt:vector>
  </TitlesOfParts>
  <Company>Swansea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Kirsty Lanyon</dc:creator>
  <cp:lastModifiedBy>Alistair Dixon</cp:lastModifiedBy>
  <cp:revision>968</cp:revision>
  <dcterms:created xsi:type="dcterms:W3CDTF">2023-09-12T09:56:18Z</dcterms:created>
  <dcterms:modified xsi:type="dcterms:W3CDTF">2024-10-16T15:00:11Z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0x010100581E65B00984284994647571F03BBAFD</vt:lpwstr>
  </property>
  <property fmtid="{D5CDD505-2E9C-101B-9397-08002B2CF9AE}" pid="3" name="MediaServiceImageTags">
    <vt:lpwstr/>
  </property>
</Properties>
</file>